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6" r:id="rId4"/>
    <p:sldMasterId id="2147483701" r:id="rId5"/>
  </p:sldMasterIdLst>
  <p:notesMasterIdLst>
    <p:notesMasterId r:id="rId48"/>
  </p:notesMasterIdLst>
  <p:handoutMasterIdLst>
    <p:handoutMasterId r:id="rId49"/>
  </p:handoutMasterIdLst>
  <p:sldIdLst>
    <p:sldId id="279" r:id="rId6"/>
    <p:sldId id="327" r:id="rId7"/>
    <p:sldId id="354" r:id="rId8"/>
    <p:sldId id="335" r:id="rId9"/>
    <p:sldId id="337" r:id="rId10"/>
    <p:sldId id="336" r:id="rId11"/>
    <p:sldId id="341" r:id="rId12"/>
    <p:sldId id="284" r:id="rId13"/>
    <p:sldId id="328" r:id="rId14"/>
    <p:sldId id="338" r:id="rId15"/>
    <p:sldId id="339" r:id="rId16"/>
    <p:sldId id="340" r:id="rId17"/>
    <p:sldId id="281" r:id="rId18"/>
    <p:sldId id="285" r:id="rId19"/>
    <p:sldId id="280" r:id="rId20"/>
    <p:sldId id="342" r:id="rId21"/>
    <p:sldId id="366" r:id="rId22"/>
    <p:sldId id="363" r:id="rId23"/>
    <p:sldId id="364" r:id="rId24"/>
    <p:sldId id="365" r:id="rId25"/>
    <p:sldId id="343" r:id="rId26"/>
    <p:sldId id="282" r:id="rId27"/>
    <p:sldId id="344" r:id="rId28"/>
    <p:sldId id="347" r:id="rId29"/>
    <p:sldId id="345" r:id="rId30"/>
    <p:sldId id="346" r:id="rId31"/>
    <p:sldId id="356" r:id="rId32"/>
    <p:sldId id="348" r:id="rId33"/>
    <p:sldId id="349" r:id="rId34"/>
    <p:sldId id="350" r:id="rId35"/>
    <p:sldId id="352" r:id="rId36"/>
    <p:sldId id="353" r:id="rId37"/>
    <p:sldId id="351" r:id="rId38"/>
    <p:sldId id="355" r:id="rId39"/>
    <p:sldId id="357" r:id="rId40"/>
    <p:sldId id="358" r:id="rId41"/>
    <p:sldId id="359" r:id="rId42"/>
    <p:sldId id="361" r:id="rId43"/>
    <p:sldId id="360" r:id="rId44"/>
    <p:sldId id="362" r:id="rId45"/>
    <p:sldId id="316" r:id="rId46"/>
    <p:sldId id="278" r:id="rId47"/>
  </p:sldIdLst>
  <p:sldSz cx="12192000" cy="6858000"/>
  <p:notesSz cx="6858000" cy="9144000"/>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a:srgbClr val="FF5050"/>
    <a:srgbClr val="E9E6D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3" autoAdjust="0"/>
    <p:restoredTop sz="94660"/>
  </p:normalViewPr>
  <p:slideViewPr>
    <p:cSldViewPr snapToGrid="0">
      <p:cViewPr varScale="1">
        <p:scale>
          <a:sx n="113" d="100"/>
          <a:sy n="113" d="100"/>
        </p:scale>
        <p:origin x="560" y="176"/>
      </p:cViewPr>
      <p:guideLst>
        <p:guide orient="horz" pos="3360"/>
        <p:guide pos="3840"/>
      </p:guideLst>
    </p:cSldViewPr>
  </p:slideViewPr>
  <p:notesTextViewPr>
    <p:cViewPr>
      <p:scale>
        <a:sx n="1" d="1"/>
        <a:sy n="1" d="1"/>
      </p:scale>
      <p:origin x="0" y="0"/>
    </p:cViewPr>
  </p:notesTextViewPr>
  <p:notesViewPr>
    <p:cSldViewPr snapToGrid="0">
      <p:cViewPr>
        <p:scale>
          <a:sx n="1" d="2"/>
          <a:sy n="1" d="2"/>
        </p:scale>
        <p:origin x="3882" y="133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commentAuthors" Target="commentAuthors.xml"/><Relationship Id="rId55"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53F6ED8B-CF52-4A64-BACC-61D9C1041E0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a:p>
        </p:txBody>
      </p:sp>
      <p:sp>
        <p:nvSpPr>
          <p:cNvPr id="3" name="Espace réservé de la date 2">
            <a:extLst>
              <a:ext uri="{FF2B5EF4-FFF2-40B4-BE49-F238E27FC236}">
                <a16:creationId xmlns:a16="http://schemas.microsoft.com/office/drawing/2014/main" id="{0D7022B2-02C5-4E03-99BC-0BA3C57AC49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6BC4ED84-6EAE-4BB9-A239-A4541838CFBF}" type="datetime1">
              <a:rPr lang="fr-FR" smtClean="0"/>
              <a:t>19/02/2024</a:t>
            </a:fld>
            <a:endParaRPr lang="fr-FR"/>
          </a:p>
        </p:txBody>
      </p:sp>
      <p:sp>
        <p:nvSpPr>
          <p:cNvPr id="4" name="Espace réservé du pied de page 3">
            <a:extLst>
              <a:ext uri="{FF2B5EF4-FFF2-40B4-BE49-F238E27FC236}">
                <a16:creationId xmlns:a16="http://schemas.microsoft.com/office/drawing/2014/main" id="{BC3FEE8C-8D38-4F2A-950E-071C6823E27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a:p>
        </p:txBody>
      </p:sp>
      <p:sp>
        <p:nvSpPr>
          <p:cNvPr id="5" name="Espace réservé du numéro de diapositive 4">
            <a:extLst>
              <a:ext uri="{FF2B5EF4-FFF2-40B4-BE49-F238E27FC236}">
                <a16:creationId xmlns:a16="http://schemas.microsoft.com/office/drawing/2014/main" id="{8C567A6D-959B-4552-AB8D-4CCA819CAA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4BF9A36D-7FAC-478F-9944-F324014F6FD1}" type="slidenum">
              <a:rPr lang="fr-FR" smtClean="0"/>
              <a:t>‹N°›</a:t>
            </a:fld>
            <a:endParaRPr lang="fr-FR"/>
          </a:p>
        </p:txBody>
      </p:sp>
    </p:spTree>
    <p:extLst>
      <p:ext uri="{BB962C8B-B14F-4D97-AF65-F5344CB8AC3E}">
        <p14:creationId xmlns:p14="http://schemas.microsoft.com/office/powerpoint/2010/main" val="13424676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noProof="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AA49DA-9B4C-4C11-AFC5-1C9CC1D3D925}" type="datetime1">
              <a:rPr lang="fr-FR" smtClean="0"/>
              <a:pPr/>
              <a:t>19/02/2024</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fr-FR" noProof="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r-FR" noProof="0"/>
              <a:t>Modifiez les styles du texte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noProof="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D4B9A9E5-4F7F-4A7D-9DE1-899232329269}" type="slidenum">
              <a:rPr lang="fr-FR" noProof="0" smtClean="0"/>
              <a:t>‹N°›</a:t>
            </a:fld>
            <a:endParaRPr lang="fr-FR" noProof="0"/>
          </a:p>
        </p:txBody>
      </p:sp>
    </p:spTree>
    <p:extLst>
      <p:ext uri="{BB962C8B-B14F-4D97-AF65-F5344CB8AC3E}">
        <p14:creationId xmlns:p14="http://schemas.microsoft.com/office/powerpoint/2010/main" val="138778318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B9A9E5-4F7F-4A7D-9DE1-899232329269}"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18403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 Id="rId5" Type="http://schemas.openxmlformats.org/officeDocument/2006/relationships/image" Target="../media/image24.svg"/><Relationship Id="rId4" Type="http://schemas.openxmlformats.org/officeDocument/2006/relationships/image" Target="../media/image2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2.xml"/><Relationship Id="rId5" Type="http://schemas.openxmlformats.org/officeDocument/2006/relationships/image" Target="../media/image24.svg"/><Relationship Id="rId4" Type="http://schemas.openxmlformats.org/officeDocument/2006/relationships/image" Target="../media/image23.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416040" y="4434840"/>
            <a:ext cx="4941771" cy="1122202"/>
          </a:xfrm>
        </p:spPr>
        <p:txBody>
          <a:bodyPr rtlCol="0" anchor="b">
            <a:noAutofit/>
          </a:bodyPr>
          <a:lstStyle>
            <a:lvl1pPr algn="l">
              <a:defRPr sz="3600" cap="all" spc="150" baseline="0"/>
            </a:lvl1pPr>
          </a:lstStyle>
          <a:p>
            <a:pPr rtl="0"/>
            <a:r>
              <a:rPr lang="fr-FR" noProof="0"/>
              <a:t>CLIQUEZ POUR MODIFIER LE STYLE DU TITRE DU MASQUE</a:t>
            </a:r>
          </a:p>
        </p:txBody>
      </p:sp>
      <p:sp>
        <p:nvSpPr>
          <p:cNvPr id="3" name="Sous-titre 2">
            <a:extLst>
              <a:ext uri="{FF2B5EF4-FFF2-40B4-BE49-F238E27FC236}">
                <a16:creationId xmlns:a16="http://schemas.microsoft.com/office/drawing/2014/main" id="{55457758-A125-4CEA-A3D5-CBD010417BD2}"/>
              </a:ext>
            </a:extLst>
          </p:cNvPr>
          <p:cNvSpPr>
            <a:spLocks noGrp="1"/>
          </p:cNvSpPr>
          <p:nvPr>
            <p:ph type="subTitle" idx="1"/>
          </p:nvPr>
        </p:nvSpPr>
        <p:spPr>
          <a:xfrm>
            <a:off x="6416041" y="5586890"/>
            <a:ext cx="4941770" cy="396660"/>
          </a:xfrm>
        </p:spPr>
        <p:txBody>
          <a:bodyPr rtlCol="0">
            <a:normAutofit/>
          </a:bodyPr>
          <a:lstStyle>
            <a:lvl1pPr marL="0" indent="0" algn="l">
              <a:lnSpc>
                <a:spcPct val="100000"/>
              </a:lnSpc>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FR" noProof="0"/>
              <a:t>Modifiez le style des sous-titres du masque</a:t>
            </a:r>
          </a:p>
        </p:txBody>
      </p:sp>
      <p:pic>
        <p:nvPicPr>
          <p:cNvPr id="8" name="Graphisme 7">
            <a:extLst>
              <a:ext uri="{FF2B5EF4-FFF2-40B4-BE49-F238E27FC236}">
                <a16:creationId xmlns:a16="http://schemas.microsoft.com/office/drawing/2014/main" id="{A04F1E16-9A84-4D0E-9706-79C396AF6AE6}"/>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9358" t="23650" b="-1"/>
          <a:stretch/>
        </p:blipFill>
        <p:spPr>
          <a:xfrm>
            <a:off x="0" y="0"/>
            <a:ext cx="9488312" cy="5054323"/>
          </a:xfrm>
          <a:prstGeom prst="rect">
            <a:avLst/>
          </a:prstGeom>
        </p:spPr>
      </p:pic>
    </p:spTree>
    <p:extLst>
      <p:ext uri="{BB962C8B-B14F-4D97-AF65-F5344CB8AC3E}">
        <p14:creationId xmlns:p14="http://schemas.microsoft.com/office/powerpoint/2010/main" val="913108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Contenu">
    <p:bg>
      <p:bgPr>
        <a:solidFill>
          <a:schemeClr val="tx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rtlCol="0">
            <a:normAutofit/>
          </a:bodyPr>
          <a:lstStyle>
            <a:lvl1pPr algn="ctr">
              <a:defRPr lang="en-US" sz="2800" kern="1200" cap="all" spc="150" baseline="0" dirty="0">
                <a:solidFill>
                  <a:schemeClr val="bg1"/>
                </a:solidFill>
                <a:latin typeface="+mj-lt"/>
                <a:ea typeface="+mj-ea"/>
                <a:cs typeface="+mj-cs"/>
              </a:defRPr>
            </a:lvl1pPr>
          </a:lstStyle>
          <a:p>
            <a:pPr rtl="0"/>
            <a:r>
              <a:rPr lang="fr-FR" noProof="0"/>
              <a:t>CLIQUEZ POUR MODIFIER LE STYLE DU TITRE DU MASQUE</a:t>
            </a:r>
          </a:p>
        </p:txBody>
      </p:sp>
      <p:pic>
        <p:nvPicPr>
          <p:cNvPr id="11" name="Graphisme 10">
            <a:extLst>
              <a:ext uri="{FF2B5EF4-FFF2-40B4-BE49-F238E27FC236}">
                <a16:creationId xmlns:a16="http://schemas.microsoft.com/office/drawing/2014/main" id="{B38B0D13-BD5F-460B-B337-F4A9342026D0}"/>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65141" y="2358007"/>
            <a:ext cx="2438400" cy="2019300"/>
          </a:xfrm>
          <a:prstGeom prst="rect">
            <a:avLst/>
          </a:prstGeom>
        </p:spPr>
      </p:pic>
      <p:pic>
        <p:nvPicPr>
          <p:cNvPr id="13" name="Graphisme 12">
            <a:extLst>
              <a:ext uri="{FF2B5EF4-FFF2-40B4-BE49-F238E27FC236}">
                <a16:creationId xmlns:a16="http://schemas.microsoft.com/office/drawing/2014/main" id="{BE72876B-D3DA-4462-9E24-3354D8D02A27}"/>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000625" y="2531837"/>
            <a:ext cx="2190750" cy="1943100"/>
          </a:xfrm>
          <a:prstGeom prst="rect">
            <a:avLst/>
          </a:prstGeom>
        </p:spPr>
      </p:pic>
      <p:pic>
        <p:nvPicPr>
          <p:cNvPr id="15" name="Graphisme 14">
            <a:extLst>
              <a:ext uri="{FF2B5EF4-FFF2-40B4-BE49-F238E27FC236}">
                <a16:creationId xmlns:a16="http://schemas.microsoft.com/office/drawing/2014/main" id="{14A539B6-6E3F-41BA-ACE2-76E8BB651636}"/>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345608" y="2421056"/>
            <a:ext cx="2324100" cy="2057400"/>
          </a:xfrm>
          <a:prstGeom prst="rect">
            <a:avLst/>
          </a:prstGeom>
        </p:spPr>
      </p:pic>
      <p:sp>
        <p:nvSpPr>
          <p:cNvPr id="3" name="Espace réservé du texte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063855" y="3064615"/>
            <a:ext cx="1240971" cy="823912"/>
          </a:xfrm>
        </p:spPr>
        <p:txBody>
          <a:bodyPr rtlCol="0" anchor="ctr">
            <a:noAutofit/>
          </a:bodyPr>
          <a:lstStyle>
            <a:lvl1pPr marL="0" indent="0" algn="ctr">
              <a:buNone/>
              <a:defRPr lang="en-US" sz="4000" kern="1200" cap="all" spc="15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a:t>
            </a:r>
          </a:p>
        </p:txBody>
      </p:sp>
      <p:sp>
        <p:nvSpPr>
          <p:cNvPr id="23" name="Espace réservé du texte 2">
            <a:extLst>
              <a:ext uri="{FF2B5EF4-FFF2-40B4-BE49-F238E27FC236}">
                <a16:creationId xmlns:a16="http://schemas.microsoft.com/office/drawing/2014/main" id="{A066E2EA-C6EA-4A02-818E-33BD582D92E7}"/>
              </a:ext>
            </a:extLst>
          </p:cNvPr>
          <p:cNvSpPr>
            <a:spLocks noGrp="1"/>
          </p:cNvSpPr>
          <p:nvPr>
            <p:ph type="body" idx="15" hasCustomPrompt="1"/>
          </p:nvPr>
        </p:nvSpPr>
        <p:spPr>
          <a:xfrm>
            <a:off x="5475514" y="3064615"/>
            <a:ext cx="1240971" cy="823912"/>
          </a:xfrm>
        </p:spPr>
        <p:txBody>
          <a:bodyPr rtlCol="0" anchor="ctr">
            <a:noAutofit/>
          </a:bodyPr>
          <a:lstStyle>
            <a:lvl1pPr marL="0" indent="0" algn="ctr">
              <a:buNone/>
              <a:defRPr lang="en-US" sz="4000" kern="1200" cap="all" spc="15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a:t>
            </a:r>
          </a:p>
        </p:txBody>
      </p:sp>
      <p:sp>
        <p:nvSpPr>
          <p:cNvPr id="24" name="Espace réservé du texte 2">
            <a:extLst>
              <a:ext uri="{FF2B5EF4-FFF2-40B4-BE49-F238E27FC236}">
                <a16:creationId xmlns:a16="http://schemas.microsoft.com/office/drawing/2014/main" id="{97B9C3B0-3522-407C-B662-631E19ECC95F}"/>
              </a:ext>
            </a:extLst>
          </p:cNvPr>
          <p:cNvSpPr>
            <a:spLocks noGrp="1"/>
          </p:cNvSpPr>
          <p:nvPr>
            <p:ph type="body" idx="16" hasCustomPrompt="1"/>
          </p:nvPr>
        </p:nvSpPr>
        <p:spPr>
          <a:xfrm>
            <a:off x="8887174" y="3064615"/>
            <a:ext cx="1240971" cy="823912"/>
          </a:xfrm>
        </p:spPr>
        <p:txBody>
          <a:bodyPr rtlCol="0" anchor="ctr">
            <a:noAutofit/>
          </a:bodyPr>
          <a:lstStyle>
            <a:lvl1pPr marL="0" indent="0" algn="ctr">
              <a:buNone/>
              <a:defRPr lang="en-US" sz="4000" kern="1200" cap="all" spc="15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a:t>
            </a:r>
          </a:p>
        </p:txBody>
      </p:sp>
      <p:sp>
        <p:nvSpPr>
          <p:cNvPr id="4" name="Espace réservé du contenu 3">
            <a:extLst>
              <a:ext uri="{FF2B5EF4-FFF2-40B4-BE49-F238E27FC236}">
                <a16:creationId xmlns:a16="http://schemas.microsoft.com/office/drawing/2014/main" id="{AC9B20CF-6B91-4562-B799-0ABDAEBC0D2A}"/>
              </a:ext>
            </a:extLst>
          </p:cNvPr>
          <p:cNvSpPr>
            <a:spLocks noGrp="1"/>
          </p:cNvSpPr>
          <p:nvPr>
            <p:ph sz="half" idx="2" hasCustomPrompt="1"/>
          </p:nvPr>
        </p:nvSpPr>
        <p:spPr>
          <a:xfrm>
            <a:off x="1129698" y="4824188"/>
            <a:ext cx="3124093" cy="462927"/>
          </a:xfrm>
        </p:spPr>
        <p:txBody>
          <a:bodyPr rtlCol="0">
            <a:noAutofit/>
          </a:bodyPr>
          <a:lstStyle>
            <a:lvl1pPr marL="0" indent="0" algn="ctr">
              <a:lnSpc>
                <a:spcPct val="100000"/>
              </a:lnSpc>
              <a:buNone/>
              <a:defRPr sz="2000" cap="all" spc="50" baseline="0">
                <a:solidFill>
                  <a:schemeClr val="bg1"/>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rtl="0"/>
            <a:r>
              <a:rPr lang="fr-FR" noProof="0"/>
              <a:t>Cliquez ici pour modifier</a:t>
            </a:r>
          </a:p>
        </p:txBody>
      </p:sp>
      <p:sp>
        <p:nvSpPr>
          <p:cNvPr id="25" name="Espace réservé du contenu 3">
            <a:extLst>
              <a:ext uri="{FF2B5EF4-FFF2-40B4-BE49-F238E27FC236}">
                <a16:creationId xmlns:a16="http://schemas.microsoft.com/office/drawing/2014/main" id="{82D8880F-3EAC-45C9-91F2-19A193791A18}"/>
              </a:ext>
            </a:extLst>
          </p:cNvPr>
          <p:cNvSpPr>
            <a:spLocks noGrp="1"/>
          </p:cNvSpPr>
          <p:nvPr>
            <p:ph sz="half" idx="17" hasCustomPrompt="1"/>
          </p:nvPr>
        </p:nvSpPr>
        <p:spPr>
          <a:xfrm>
            <a:off x="1129698" y="5280763"/>
            <a:ext cx="3124093" cy="462927"/>
          </a:xfrm>
        </p:spPr>
        <p:txBody>
          <a:bodyPr rtlCol="0">
            <a:normAutofit/>
          </a:bodyPr>
          <a:lstStyle>
            <a:lvl1pPr marL="0" indent="0" algn="ctr">
              <a:lnSpc>
                <a:spcPct val="100000"/>
              </a:lnSpc>
              <a:buNone/>
              <a:defRPr sz="1400" cap="none" spc="50" baseline="0">
                <a:solidFill>
                  <a:schemeClr val="bg1"/>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rtl="0"/>
            <a:r>
              <a:rPr lang="fr-FR" noProof="0"/>
              <a:t>Modifiez les styles du texte</a:t>
            </a:r>
          </a:p>
        </p:txBody>
      </p:sp>
      <p:sp>
        <p:nvSpPr>
          <p:cNvPr id="6" name="Espace réservé du contenu 5">
            <a:extLst>
              <a:ext uri="{FF2B5EF4-FFF2-40B4-BE49-F238E27FC236}">
                <a16:creationId xmlns:a16="http://schemas.microsoft.com/office/drawing/2014/main" id="{B36EE64B-44BF-4634-97BC-5ED74C6DF280}"/>
              </a:ext>
            </a:extLst>
          </p:cNvPr>
          <p:cNvSpPr>
            <a:spLocks noGrp="1"/>
          </p:cNvSpPr>
          <p:nvPr>
            <p:ph sz="quarter" idx="4" hasCustomPrompt="1"/>
          </p:nvPr>
        </p:nvSpPr>
        <p:spPr>
          <a:xfrm>
            <a:off x="4526261" y="4824188"/>
            <a:ext cx="3139479" cy="462927"/>
          </a:xfrm>
        </p:spPr>
        <p:txBody>
          <a:bodyPr rtlCol="0">
            <a:normAutofit/>
          </a:bodyPr>
          <a:lstStyle>
            <a:lvl1pPr marL="0" indent="0" algn="ctr">
              <a:lnSpc>
                <a:spcPct val="100000"/>
              </a:lnSpc>
              <a:buNone/>
              <a:defRPr sz="2000" cap="all" spc="50" baseline="0">
                <a:solidFill>
                  <a:schemeClr val="bg1"/>
                </a:solidFill>
              </a:defRPr>
            </a:lvl1pPr>
            <a:lvl2pPr marL="457200" indent="0">
              <a:lnSpc>
                <a:spcPct val="100000"/>
              </a:lnSpc>
              <a:buNone/>
              <a:defRPr sz="2000" cap="all"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rtl="0"/>
            <a:r>
              <a:rPr lang="fr-FR" noProof="0"/>
              <a:t>Cliquez ici pour modifier</a:t>
            </a:r>
          </a:p>
        </p:txBody>
      </p:sp>
      <p:sp>
        <p:nvSpPr>
          <p:cNvPr id="26" name="Espace réservé du contenu 5">
            <a:extLst>
              <a:ext uri="{FF2B5EF4-FFF2-40B4-BE49-F238E27FC236}">
                <a16:creationId xmlns:a16="http://schemas.microsoft.com/office/drawing/2014/main" id="{9019518E-E850-403D-A5B5-4B53F8C4A56B}"/>
              </a:ext>
            </a:extLst>
          </p:cNvPr>
          <p:cNvSpPr>
            <a:spLocks noGrp="1"/>
          </p:cNvSpPr>
          <p:nvPr>
            <p:ph sz="quarter" idx="18" hasCustomPrompt="1"/>
          </p:nvPr>
        </p:nvSpPr>
        <p:spPr>
          <a:xfrm>
            <a:off x="4526261" y="5280763"/>
            <a:ext cx="3139479" cy="462927"/>
          </a:xfrm>
        </p:spPr>
        <p:txBody>
          <a:bodyPr rtlCol="0">
            <a:normAutofit/>
          </a:bodyPr>
          <a:lstStyle>
            <a:lvl1pPr marL="0" indent="0" algn="ctr">
              <a:lnSpc>
                <a:spcPct val="100000"/>
              </a:lnSpc>
              <a:buNone/>
              <a:defRPr sz="1400" cap="none" spc="50" baseline="0">
                <a:solidFill>
                  <a:schemeClr val="bg1"/>
                </a:solidFill>
              </a:defRPr>
            </a:lvl1pPr>
            <a:lvl2pPr marL="457200" indent="0" algn="ctr">
              <a:lnSpc>
                <a:spcPct val="100000"/>
              </a:lnSpc>
              <a:buNone/>
              <a:defRPr sz="1400" cap="none"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rtl="0"/>
            <a:r>
              <a:rPr lang="fr-FR" noProof="0"/>
              <a:t>Modifiez les styles du texte</a:t>
            </a:r>
          </a:p>
          <a:p>
            <a:pPr lvl="1" rtl="0"/>
            <a:endParaRPr lang="fr-FR" noProof="0"/>
          </a:p>
        </p:txBody>
      </p:sp>
      <p:sp>
        <p:nvSpPr>
          <p:cNvPr id="22" name="Espace réservé du contenu 3">
            <a:extLst>
              <a:ext uri="{FF2B5EF4-FFF2-40B4-BE49-F238E27FC236}">
                <a16:creationId xmlns:a16="http://schemas.microsoft.com/office/drawing/2014/main" id="{C464A9BD-B815-4632-8F54-6EB70E48BAFF}"/>
              </a:ext>
            </a:extLst>
          </p:cNvPr>
          <p:cNvSpPr>
            <a:spLocks noGrp="1"/>
          </p:cNvSpPr>
          <p:nvPr>
            <p:ph sz="half" idx="14"/>
          </p:nvPr>
        </p:nvSpPr>
        <p:spPr>
          <a:xfrm>
            <a:off x="7938210" y="4824188"/>
            <a:ext cx="3124093" cy="462927"/>
          </a:xfrm>
        </p:spPr>
        <p:txBody>
          <a:bodyPr rtlCol="0">
            <a:noAutofit/>
          </a:bodyPr>
          <a:lstStyle>
            <a:lvl1pPr marL="0" indent="0" algn="ctr">
              <a:lnSpc>
                <a:spcPct val="100000"/>
              </a:lnSpc>
              <a:buNone/>
              <a:defRPr sz="2000" cap="all" spc="50" baseline="0">
                <a:solidFill>
                  <a:schemeClr val="bg1"/>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rtl="0"/>
            <a:r>
              <a:rPr lang="fr-FR" noProof="0"/>
              <a:t>Cliquez pour modifier les styles du texte du masque</a:t>
            </a:r>
          </a:p>
        </p:txBody>
      </p:sp>
      <p:sp>
        <p:nvSpPr>
          <p:cNvPr id="27" name="Espace réservé du contenu 3">
            <a:extLst>
              <a:ext uri="{FF2B5EF4-FFF2-40B4-BE49-F238E27FC236}">
                <a16:creationId xmlns:a16="http://schemas.microsoft.com/office/drawing/2014/main" id="{A8058154-45E5-403E-B714-AC85774F391F}"/>
              </a:ext>
            </a:extLst>
          </p:cNvPr>
          <p:cNvSpPr>
            <a:spLocks noGrp="1"/>
          </p:cNvSpPr>
          <p:nvPr>
            <p:ph sz="half" idx="19" hasCustomPrompt="1"/>
          </p:nvPr>
        </p:nvSpPr>
        <p:spPr>
          <a:xfrm>
            <a:off x="7938210" y="5280763"/>
            <a:ext cx="3124093" cy="462927"/>
          </a:xfrm>
        </p:spPr>
        <p:txBody>
          <a:bodyPr rtlCol="0">
            <a:normAutofit/>
          </a:bodyPr>
          <a:lstStyle>
            <a:lvl1pPr marL="0" indent="0" algn="ctr">
              <a:lnSpc>
                <a:spcPct val="100000"/>
              </a:lnSpc>
              <a:buNone/>
              <a:defRPr sz="1400" cap="none" spc="50" baseline="0">
                <a:solidFill>
                  <a:schemeClr val="bg1"/>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rtl="0"/>
            <a:r>
              <a:rPr lang="fr-FR" noProof="0"/>
              <a:t>Modifiez les styles du texte</a:t>
            </a:r>
          </a:p>
        </p:txBody>
      </p:sp>
      <p:sp>
        <p:nvSpPr>
          <p:cNvPr id="7" name="Espace réservé de la date 6">
            <a:extLst>
              <a:ext uri="{FF2B5EF4-FFF2-40B4-BE49-F238E27FC236}">
                <a16:creationId xmlns:a16="http://schemas.microsoft.com/office/drawing/2014/main" id="{F255C16C-AA88-4BBF-8040-11ECFED618E0}"/>
              </a:ext>
            </a:extLst>
          </p:cNvPr>
          <p:cNvSpPr>
            <a:spLocks noGrp="1"/>
          </p:cNvSpPr>
          <p:nvPr>
            <p:ph type="dt" sz="half" idx="10"/>
          </p:nvPr>
        </p:nvSpPr>
        <p:spPr/>
        <p:txBody>
          <a:bodyPr rtlCol="0"/>
          <a:lstStyle>
            <a:lvl1pPr>
              <a:defRPr sz="900"/>
            </a:lvl1pPr>
          </a:lstStyle>
          <a:p>
            <a:pPr rtl="0"/>
            <a:r>
              <a:rPr lang="fr-FR" noProof="0"/>
              <a:t>20XX</a:t>
            </a:r>
          </a:p>
        </p:txBody>
      </p:sp>
      <p:sp>
        <p:nvSpPr>
          <p:cNvPr id="8" name="Espace réservé du pied de page 7">
            <a:extLst>
              <a:ext uri="{FF2B5EF4-FFF2-40B4-BE49-F238E27FC236}">
                <a16:creationId xmlns:a16="http://schemas.microsoft.com/office/drawing/2014/main" id="{CBE560E3-F935-488F-8F0E-191D7B6B54B8}"/>
              </a:ext>
            </a:extLst>
          </p:cNvPr>
          <p:cNvSpPr>
            <a:spLocks noGrp="1"/>
          </p:cNvSpPr>
          <p:nvPr>
            <p:ph type="ftr" sz="quarter" idx="11"/>
          </p:nvPr>
        </p:nvSpPr>
        <p:spPr/>
        <p:txBody>
          <a:bodyPr rtlCol="0"/>
          <a:lstStyle>
            <a:lvl1pPr>
              <a:defRPr sz="900"/>
            </a:lvl1pPr>
          </a:lstStyle>
          <a:p>
            <a:pPr rtl="0"/>
            <a:r>
              <a:rPr lang="fr-FR" noProof="0"/>
              <a:t>Pitch Deck</a:t>
            </a:r>
          </a:p>
        </p:txBody>
      </p:sp>
      <p:sp>
        <p:nvSpPr>
          <p:cNvPr id="9" name="Espace réservé du numéro de diapositive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rtlCol="0"/>
          <a:lstStyle>
            <a:lvl1pPr>
              <a:defRPr sz="900"/>
            </a:lvl1pPr>
          </a:lstStyle>
          <a:p>
            <a:pPr rtl="0"/>
            <a:fld id="{B5CEABB6-07DC-46E8-9B57-56EC44A396E5}" type="slidenum">
              <a:rPr lang="fr-FR" noProof="0" smtClean="0"/>
              <a:t>‹N°›</a:t>
            </a:fld>
            <a:endParaRPr lang="fr-FR" noProof="0"/>
          </a:p>
        </p:txBody>
      </p:sp>
    </p:spTree>
    <p:extLst>
      <p:ext uri="{BB962C8B-B14F-4D97-AF65-F5344CB8AC3E}">
        <p14:creationId xmlns:p14="http://schemas.microsoft.com/office/powerpoint/2010/main" val="144261931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Deux contenus">
    <p:bg>
      <p:bgPr>
        <a:solidFill>
          <a:schemeClr val="accent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CF3B5C-31C4-46BA-9FAD-72DF917A84DA}"/>
              </a:ext>
            </a:extLst>
          </p:cNvPr>
          <p:cNvSpPr>
            <a:spLocks noGrp="1"/>
          </p:cNvSpPr>
          <p:nvPr>
            <p:ph type="title" hasCustomPrompt="1"/>
          </p:nvPr>
        </p:nvSpPr>
        <p:spPr>
          <a:xfrm>
            <a:off x="2933700" y="892177"/>
            <a:ext cx="8421688" cy="1325563"/>
          </a:xfrm>
        </p:spPr>
        <p:txBody>
          <a:bodyPr rtlCol="0">
            <a:normAutofit/>
          </a:bodyPr>
          <a:lstStyle>
            <a:lvl1pPr>
              <a:defRPr lang="en-US" sz="2800" kern="1200" spc="150" baseline="0" dirty="0">
                <a:solidFill>
                  <a:schemeClr val="tx1"/>
                </a:solidFill>
                <a:latin typeface="+mj-lt"/>
                <a:ea typeface="+mj-ea"/>
                <a:cs typeface="+mj-cs"/>
              </a:defRPr>
            </a:lvl1pPr>
          </a:lstStyle>
          <a:p>
            <a:pPr rtl="0"/>
            <a:r>
              <a:rPr lang="fr-FR" noProof="0"/>
              <a:t>CLIQUEZ POUR MODIFIER LE STYLE DU TITRE DU MASQUE</a:t>
            </a:r>
          </a:p>
        </p:txBody>
      </p:sp>
      <p:sp>
        <p:nvSpPr>
          <p:cNvPr id="3" name="Espace réservé du texte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933700" y="2776936"/>
            <a:ext cx="3924300" cy="823912"/>
          </a:xfrm>
        </p:spPr>
        <p:txBody>
          <a:bodyPr rtlCol="0"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CLIQUEZ ICI POUR MODIFIER LE TEXTE</a:t>
            </a:r>
          </a:p>
        </p:txBody>
      </p:sp>
      <p:sp>
        <p:nvSpPr>
          <p:cNvPr id="4" name="Espace réservé du contenu 3">
            <a:extLst>
              <a:ext uri="{FF2B5EF4-FFF2-40B4-BE49-F238E27FC236}">
                <a16:creationId xmlns:a16="http://schemas.microsoft.com/office/drawing/2014/main" id="{AC9B20CF-6B91-4562-B799-0ABDAEBC0D2A}"/>
              </a:ext>
            </a:extLst>
          </p:cNvPr>
          <p:cNvSpPr>
            <a:spLocks noGrp="1"/>
          </p:cNvSpPr>
          <p:nvPr>
            <p:ph sz="half" idx="2" hasCustomPrompt="1"/>
          </p:nvPr>
        </p:nvSpPr>
        <p:spPr>
          <a:xfrm>
            <a:off x="2933700" y="3834606"/>
            <a:ext cx="3924300" cy="1997867"/>
          </a:xfrm>
        </p:spPr>
        <p:txBody>
          <a:bodyPr rtlCol="0">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rtl="0"/>
            <a:r>
              <a:rPr lang="fr-FR" noProof="0"/>
              <a:t>Modifiez les styles du texte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5" name="Espace réservé du texte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410173" y="2776936"/>
            <a:ext cx="3943627" cy="823912"/>
          </a:xfrm>
        </p:spPr>
        <p:txBody>
          <a:bodyPr rtlCol="0"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fr-FR" noProof="0"/>
              <a:t>CLIQUEZ ICI POUR MODIFIER LE TEXTE</a:t>
            </a:r>
          </a:p>
        </p:txBody>
      </p:sp>
      <p:sp>
        <p:nvSpPr>
          <p:cNvPr id="6" name="Espace réservé du contenu 5">
            <a:extLst>
              <a:ext uri="{FF2B5EF4-FFF2-40B4-BE49-F238E27FC236}">
                <a16:creationId xmlns:a16="http://schemas.microsoft.com/office/drawing/2014/main" id="{B36EE64B-44BF-4634-97BC-5ED74C6DF280}"/>
              </a:ext>
            </a:extLst>
          </p:cNvPr>
          <p:cNvSpPr>
            <a:spLocks noGrp="1"/>
          </p:cNvSpPr>
          <p:nvPr>
            <p:ph sz="quarter" idx="4" hasCustomPrompt="1"/>
          </p:nvPr>
        </p:nvSpPr>
        <p:spPr>
          <a:xfrm>
            <a:off x="7410173" y="3834606"/>
            <a:ext cx="3943627" cy="1997867"/>
          </a:xfrm>
        </p:spPr>
        <p:txBody>
          <a:bodyPr rtlCol="0">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rtl="0"/>
            <a:r>
              <a:rPr lang="fr-FR" noProof="0"/>
              <a:t>Modifiez les styles du texte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7" name="Espace réservé de la date 6">
            <a:extLst>
              <a:ext uri="{FF2B5EF4-FFF2-40B4-BE49-F238E27FC236}">
                <a16:creationId xmlns:a16="http://schemas.microsoft.com/office/drawing/2014/main" id="{F255C16C-AA88-4BBF-8040-11ECFED618E0}"/>
              </a:ext>
            </a:extLst>
          </p:cNvPr>
          <p:cNvSpPr>
            <a:spLocks noGrp="1"/>
          </p:cNvSpPr>
          <p:nvPr>
            <p:ph type="dt" sz="half" idx="10"/>
          </p:nvPr>
        </p:nvSpPr>
        <p:spPr/>
        <p:txBody>
          <a:bodyPr rtlCol="0"/>
          <a:lstStyle>
            <a:lvl1pPr>
              <a:defRPr sz="900"/>
            </a:lvl1pPr>
          </a:lstStyle>
          <a:p>
            <a:pPr rtl="0"/>
            <a:r>
              <a:rPr lang="fr-FR" noProof="0"/>
              <a:t>20XX</a:t>
            </a:r>
          </a:p>
        </p:txBody>
      </p:sp>
      <p:sp>
        <p:nvSpPr>
          <p:cNvPr id="8" name="Espace réservé du pied de page 7">
            <a:extLst>
              <a:ext uri="{FF2B5EF4-FFF2-40B4-BE49-F238E27FC236}">
                <a16:creationId xmlns:a16="http://schemas.microsoft.com/office/drawing/2014/main" id="{CBE560E3-F935-488F-8F0E-191D7B6B54B8}"/>
              </a:ext>
            </a:extLst>
          </p:cNvPr>
          <p:cNvSpPr>
            <a:spLocks noGrp="1"/>
          </p:cNvSpPr>
          <p:nvPr>
            <p:ph type="ftr" sz="quarter" idx="11"/>
          </p:nvPr>
        </p:nvSpPr>
        <p:spPr/>
        <p:txBody>
          <a:bodyPr rtlCol="0"/>
          <a:lstStyle>
            <a:lvl1pPr>
              <a:defRPr sz="900"/>
            </a:lvl1pPr>
          </a:lstStyle>
          <a:p>
            <a:pPr rtl="0"/>
            <a:r>
              <a:rPr lang="fr-FR" noProof="0"/>
              <a:t>Pitch Deck</a:t>
            </a:r>
          </a:p>
        </p:txBody>
      </p:sp>
      <p:sp>
        <p:nvSpPr>
          <p:cNvPr id="9" name="Espace réservé du numéro de diapositive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rtlCol="0"/>
          <a:lstStyle>
            <a:lvl1pPr>
              <a:defRPr sz="900"/>
            </a:lvl1pPr>
          </a:lstStyle>
          <a:p>
            <a:pPr rtl="0"/>
            <a:fld id="{B5CEABB6-07DC-46E8-9B57-56EC44A396E5}" type="slidenum">
              <a:rPr lang="fr-FR" noProof="0" smtClean="0"/>
              <a:t>‹N°›</a:t>
            </a:fld>
            <a:endParaRPr lang="fr-FR" noProof="0"/>
          </a:p>
        </p:txBody>
      </p:sp>
      <p:pic>
        <p:nvPicPr>
          <p:cNvPr id="11" name="Graphisme 10">
            <a:extLst>
              <a:ext uri="{FF2B5EF4-FFF2-40B4-BE49-F238E27FC236}">
                <a16:creationId xmlns:a16="http://schemas.microsoft.com/office/drawing/2014/main" id="{EE24E1DB-1F20-4C28-8069-D9219D1F8BBD}"/>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39434" t="20278" b="22673"/>
          <a:stretch/>
        </p:blipFill>
        <p:spPr>
          <a:xfrm>
            <a:off x="25785" y="0"/>
            <a:ext cx="4368030" cy="3912394"/>
          </a:xfrm>
          <a:prstGeom prst="rect">
            <a:avLst/>
          </a:prstGeom>
        </p:spPr>
      </p:pic>
    </p:spTree>
    <p:extLst>
      <p:ext uri="{BB962C8B-B14F-4D97-AF65-F5344CB8AC3E}">
        <p14:creationId xmlns:p14="http://schemas.microsoft.com/office/powerpoint/2010/main" val="3021740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u">
    <p:spTree>
      <p:nvGrpSpPr>
        <p:cNvPr id="1" name=""/>
        <p:cNvGrpSpPr/>
        <p:nvPr/>
      </p:nvGrpSpPr>
      <p:grpSpPr>
        <a:xfrm>
          <a:off x="0" y="0"/>
          <a:ext cx="0" cy="0"/>
          <a:chOff x="0" y="0"/>
          <a:chExt cx="0" cy="0"/>
        </a:xfrm>
      </p:grpSpPr>
      <p:pic>
        <p:nvPicPr>
          <p:cNvPr id="14" name="Graphisme 13">
            <a:extLst>
              <a:ext uri="{FF2B5EF4-FFF2-40B4-BE49-F238E27FC236}">
                <a16:creationId xmlns:a16="http://schemas.microsoft.com/office/drawing/2014/main" id="{AE202E03-5C65-4305-B969-65220AD41002}"/>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8301" r="41825" b="23071"/>
          <a:stretch/>
        </p:blipFill>
        <p:spPr>
          <a:xfrm flipH="1">
            <a:off x="0" y="0"/>
            <a:ext cx="5441888" cy="6858000"/>
          </a:xfrm>
          <a:custGeom>
            <a:avLst/>
            <a:gdLst>
              <a:gd name="connsiteX0" fmla="*/ 5441888 w 5441888"/>
              <a:gd name="connsiteY0" fmla="*/ 0 h 6858000"/>
              <a:gd name="connsiteX1" fmla="*/ 0 w 5441888"/>
              <a:gd name="connsiteY1" fmla="*/ 0 h 6858000"/>
              <a:gd name="connsiteX2" fmla="*/ 0 w 5441888"/>
              <a:gd name="connsiteY2" fmla="*/ 6858000 h 6858000"/>
              <a:gd name="connsiteX3" fmla="*/ 5441888 w 54418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441888" h="6858000">
                <a:moveTo>
                  <a:pt x="5441888" y="0"/>
                </a:moveTo>
                <a:lnTo>
                  <a:pt x="0" y="0"/>
                </a:lnTo>
                <a:lnTo>
                  <a:pt x="0" y="6858000"/>
                </a:lnTo>
                <a:lnTo>
                  <a:pt x="5441888" y="6858000"/>
                </a:lnTo>
                <a:close/>
              </a:path>
            </a:pathLst>
          </a:custGeom>
        </p:spPr>
      </p:pic>
      <p:sp>
        <p:nvSpPr>
          <p:cNvPr id="19" name="Titre 1">
            <a:extLst>
              <a:ext uri="{FF2B5EF4-FFF2-40B4-BE49-F238E27FC236}">
                <a16:creationId xmlns:a16="http://schemas.microsoft.com/office/drawing/2014/main" id="{1E1C8C6D-0530-475B-A7F7-0E00C33ACFEB}"/>
              </a:ext>
            </a:extLst>
          </p:cNvPr>
          <p:cNvSpPr>
            <a:spLocks noGrp="1"/>
          </p:cNvSpPr>
          <p:nvPr>
            <p:ph type="title" hasCustomPrompt="1"/>
          </p:nvPr>
        </p:nvSpPr>
        <p:spPr>
          <a:xfrm>
            <a:off x="5920169" y="1152771"/>
            <a:ext cx="5431971" cy="846301"/>
          </a:xfrm>
        </p:spPr>
        <p:txBody>
          <a:bodyPr rtlCol="0" anchor="t">
            <a:normAutofit/>
          </a:bodyPr>
          <a:lstStyle>
            <a:lvl1pPr>
              <a:defRPr lang="en-US" sz="2800" kern="1200" cap="all" spc="150" baseline="0" dirty="0">
                <a:solidFill>
                  <a:schemeClr val="tx1"/>
                </a:solidFill>
                <a:latin typeface="+mj-lt"/>
                <a:ea typeface="+mj-ea"/>
                <a:cs typeface="+mj-cs"/>
              </a:defRPr>
            </a:lvl1pPr>
          </a:lstStyle>
          <a:p>
            <a:pPr rtl="0"/>
            <a:r>
              <a:rPr lang="fr-FR" noProof="0"/>
              <a:t>CLIQUEZ ICI POUR MODIFIER LE STYLE DU TITRE</a:t>
            </a:r>
          </a:p>
        </p:txBody>
      </p:sp>
      <p:sp>
        <p:nvSpPr>
          <p:cNvPr id="20" name="Espace réservé du texte 15">
            <a:extLst>
              <a:ext uri="{FF2B5EF4-FFF2-40B4-BE49-F238E27FC236}">
                <a16:creationId xmlns:a16="http://schemas.microsoft.com/office/drawing/2014/main" id="{3D2778A3-7084-4333-8349-03B1FEB5FE75}"/>
              </a:ext>
            </a:extLst>
          </p:cNvPr>
          <p:cNvSpPr>
            <a:spLocks noGrp="1"/>
          </p:cNvSpPr>
          <p:nvPr>
            <p:ph type="body" sz="quarter" idx="13" hasCustomPrompt="1"/>
          </p:nvPr>
        </p:nvSpPr>
        <p:spPr>
          <a:xfrm>
            <a:off x="5922254" y="2469515"/>
            <a:ext cx="5433204" cy="365125"/>
          </a:xfrm>
        </p:spPr>
        <p:txBody>
          <a:bodyPr rtlCol="0">
            <a:normAutofit/>
          </a:bodyPr>
          <a:lstStyle>
            <a:lvl1pPr marL="0" indent="0">
              <a:buNone/>
              <a:defRPr lang="en-US" sz="2000" kern="1200" cap="all" spc="150" baseline="0" dirty="0">
                <a:solidFill>
                  <a:schemeClr val="tx1"/>
                </a:solidFill>
                <a:latin typeface="+mj-lt"/>
                <a:ea typeface="+mj-ea"/>
                <a:cs typeface="+mj-cs"/>
              </a:defRPr>
            </a:lvl1pPr>
          </a:lstStyle>
          <a:p>
            <a:pPr lvl="0" rtl="0"/>
            <a:r>
              <a:rPr lang="fr-FR" noProof="0"/>
              <a:t>CLIQUEZ POUR AJOUTER UN SOUS-TITRE</a:t>
            </a:r>
          </a:p>
        </p:txBody>
      </p:sp>
      <p:sp>
        <p:nvSpPr>
          <p:cNvPr id="25" name="Espace réservé du texte 18">
            <a:extLst>
              <a:ext uri="{FF2B5EF4-FFF2-40B4-BE49-F238E27FC236}">
                <a16:creationId xmlns:a16="http://schemas.microsoft.com/office/drawing/2014/main" id="{70ED2545-F96B-400C-B6F4-F1D2D83B7243}"/>
              </a:ext>
            </a:extLst>
          </p:cNvPr>
          <p:cNvSpPr>
            <a:spLocks noGrp="1"/>
          </p:cNvSpPr>
          <p:nvPr>
            <p:ph type="body" sz="quarter" idx="15" hasCustomPrompt="1"/>
          </p:nvPr>
        </p:nvSpPr>
        <p:spPr>
          <a:xfrm>
            <a:off x="5921828" y="2798940"/>
            <a:ext cx="5431971" cy="557950"/>
          </a:xfrm>
        </p:spPr>
        <p:txBody>
          <a:bodyPr rtlCol="0">
            <a:normAutofit/>
          </a:bodyPr>
          <a:lstStyle>
            <a:lvl1pPr marL="0" indent="0">
              <a:lnSpc>
                <a:spcPct val="100000"/>
              </a:lnSpc>
              <a:buFont typeface="Arial" panose="020B0604020202020204" pitchFamily="34" charset="0"/>
              <a:buNone/>
              <a:defRPr sz="1400">
                <a:solidFill>
                  <a:schemeClr val="tx1"/>
                </a:solidFill>
              </a:defRPr>
            </a:lvl1pPr>
          </a:lstStyle>
          <a:p>
            <a:pPr lvl="0" rtl="0"/>
            <a:r>
              <a:rPr lang="fr-FR" noProof="0"/>
              <a:t>Cliquer pour ajouter du texte</a:t>
            </a:r>
          </a:p>
        </p:txBody>
      </p:sp>
      <p:sp>
        <p:nvSpPr>
          <p:cNvPr id="26" name="Espace réservé du texte 15">
            <a:extLst>
              <a:ext uri="{FF2B5EF4-FFF2-40B4-BE49-F238E27FC236}">
                <a16:creationId xmlns:a16="http://schemas.microsoft.com/office/drawing/2014/main" id="{4A2FECA2-3808-47DC-84EB-CD3395C2052D}"/>
              </a:ext>
            </a:extLst>
          </p:cNvPr>
          <p:cNvSpPr>
            <a:spLocks noGrp="1"/>
          </p:cNvSpPr>
          <p:nvPr>
            <p:ph type="body" sz="quarter" idx="23" hasCustomPrompt="1"/>
          </p:nvPr>
        </p:nvSpPr>
        <p:spPr>
          <a:xfrm>
            <a:off x="5922254" y="3569311"/>
            <a:ext cx="5433204" cy="365125"/>
          </a:xfrm>
        </p:spPr>
        <p:txBody>
          <a:bodyPr rtlCol="0">
            <a:normAutofit/>
          </a:bodyPr>
          <a:lstStyle>
            <a:lvl1pPr marL="0" indent="0">
              <a:buNone/>
              <a:defRPr lang="en-US" sz="2000" kern="1200" cap="all" spc="150" baseline="0" dirty="0">
                <a:solidFill>
                  <a:schemeClr val="tx1"/>
                </a:solidFill>
                <a:latin typeface="+mj-lt"/>
                <a:ea typeface="+mj-ea"/>
                <a:cs typeface="+mj-cs"/>
              </a:defRPr>
            </a:lvl1pPr>
          </a:lstStyle>
          <a:p>
            <a:pPr lvl="0" rtl="0"/>
            <a:r>
              <a:rPr lang="fr-FR" noProof="0"/>
              <a:t>CLIQUEZ POUR AJOUTER UN SOUS-TITRE</a:t>
            </a:r>
          </a:p>
        </p:txBody>
      </p:sp>
      <p:sp>
        <p:nvSpPr>
          <p:cNvPr id="27" name="Espace réservé du texte 18">
            <a:extLst>
              <a:ext uri="{FF2B5EF4-FFF2-40B4-BE49-F238E27FC236}">
                <a16:creationId xmlns:a16="http://schemas.microsoft.com/office/drawing/2014/main" id="{24393B9A-03C4-45C1-8172-F8B354458A48}"/>
              </a:ext>
            </a:extLst>
          </p:cNvPr>
          <p:cNvSpPr>
            <a:spLocks noGrp="1"/>
          </p:cNvSpPr>
          <p:nvPr>
            <p:ph type="body" sz="quarter" idx="24" hasCustomPrompt="1"/>
          </p:nvPr>
        </p:nvSpPr>
        <p:spPr>
          <a:xfrm>
            <a:off x="5921828" y="3898736"/>
            <a:ext cx="5431971" cy="557950"/>
          </a:xfrm>
        </p:spPr>
        <p:txBody>
          <a:bodyPr rtlCol="0">
            <a:normAutofit/>
          </a:bodyPr>
          <a:lstStyle>
            <a:lvl1pPr marL="0" indent="0">
              <a:lnSpc>
                <a:spcPct val="100000"/>
              </a:lnSpc>
              <a:buFont typeface="Arial" panose="020B0604020202020204" pitchFamily="34" charset="0"/>
              <a:buNone/>
              <a:defRPr sz="1400">
                <a:solidFill>
                  <a:schemeClr val="tx1"/>
                </a:solidFill>
              </a:defRPr>
            </a:lvl1pPr>
          </a:lstStyle>
          <a:p>
            <a:pPr lvl="0" rtl="0"/>
            <a:r>
              <a:rPr lang="fr-FR" noProof="0"/>
              <a:t>Cliquer pour ajouter du texte</a:t>
            </a:r>
          </a:p>
        </p:txBody>
      </p:sp>
      <p:sp>
        <p:nvSpPr>
          <p:cNvPr id="28" name="Espace réservé du texte 15">
            <a:extLst>
              <a:ext uri="{FF2B5EF4-FFF2-40B4-BE49-F238E27FC236}">
                <a16:creationId xmlns:a16="http://schemas.microsoft.com/office/drawing/2014/main" id="{18EC24A5-B4A5-4BAB-AE40-30EB69D6EF73}"/>
              </a:ext>
            </a:extLst>
          </p:cNvPr>
          <p:cNvSpPr>
            <a:spLocks noGrp="1"/>
          </p:cNvSpPr>
          <p:nvPr>
            <p:ph type="body" sz="quarter" idx="25" hasCustomPrompt="1"/>
          </p:nvPr>
        </p:nvSpPr>
        <p:spPr>
          <a:xfrm>
            <a:off x="5922254" y="4669107"/>
            <a:ext cx="5433204" cy="365125"/>
          </a:xfrm>
        </p:spPr>
        <p:txBody>
          <a:bodyPr rtlCol="0">
            <a:normAutofit/>
          </a:bodyPr>
          <a:lstStyle>
            <a:lvl1pPr marL="0" indent="0">
              <a:buNone/>
              <a:defRPr lang="en-US" sz="2000" kern="1200" cap="all" spc="150" baseline="0" dirty="0">
                <a:solidFill>
                  <a:schemeClr val="tx1"/>
                </a:solidFill>
                <a:latin typeface="+mj-lt"/>
                <a:ea typeface="+mj-ea"/>
                <a:cs typeface="+mj-cs"/>
              </a:defRPr>
            </a:lvl1pPr>
          </a:lstStyle>
          <a:p>
            <a:pPr lvl="0" rtl="0"/>
            <a:r>
              <a:rPr lang="fr-FR" noProof="0"/>
              <a:t>CLIQUEZ POUR AJOUTER UN SOUS-TITRE</a:t>
            </a:r>
          </a:p>
        </p:txBody>
      </p:sp>
      <p:sp>
        <p:nvSpPr>
          <p:cNvPr id="29" name="Espace réservé du texte 18">
            <a:extLst>
              <a:ext uri="{FF2B5EF4-FFF2-40B4-BE49-F238E27FC236}">
                <a16:creationId xmlns:a16="http://schemas.microsoft.com/office/drawing/2014/main" id="{726F36C0-4E6A-4A10-960D-11D78D044478}"/>
              </a:ext>
            </a:extLst>
          </p:cNvPr>
          <p:cNvSpPr>
            <a:spLocks noGrp="1"/>
          </p:cNvSpPr>
          <p:nvPr>
            <p:ph type="body" sz="quarter" idx="26" hasCustomPrompt="1"/>
          </p:nvPr>
        </p:nvSpPr>
        <p:spPr>
          <a:xfrm>
            <a:off x="5921828" y="4998532"/>
            <a:ext cx="5431971" cy="557950"/>
          </a:xfrm>
        </p:spPr>
        <p:txBody>
          <a:bodyPr rtlCol="0">
            <a:normAutofit/>
          </a:bodyPr>
          <a:lstStyle>
            <a:lvl1pPr marL="0" indent="0">
              <a:lnSpc>
                <a:spcPct val="100000"/>
              </a:lnSpc>
              <a:buFont typeface="Arial" panose="020B0604020202020204" pitchFamily="34" charset="0"/>
              <a:buNone/>
              <a:defRPr sz="1400">
                <a:solidFill>
                  <a:schemeClr val="tx1"/>
                </a:solidFill>
              </a:defRPr>
            </a:lvl1pPr>
          </a:lstStyle>
          <a:p>
            <a:pPr lvl="0" rtl="0"/>
            <a:r>
              <a:rPr lang="fr-FR" noProof="0"/>
              <a:t>Cliquer pour ajouter du texte</a:t>
            </a:r>
          </a:p>
        </p:txBody>
      </p:sp>
      <p:sp>
        <p:nvSpPr>
          <p:cNvPr id="21" name="Espace réservé de la date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0"/>
            <a:ext cx="2743200" cy="365125"/>
          </a:xfrm>
        </p:spPr>
        <p:txBody>
          <a:bodyPr rtlCol="0"/>
          <a:lstStyle>
            <a:lvl1pPr>
              <a:defRPr sz="900"/>
            </a:lvl1pPr>
          </a:lstStyle>
          <a:p>
            <a:pPr rtl="0"/>
            <a:r>
              <a:rPr lang="fr-FR" noProof="0"/>
              <a:t>20XX</a:t>
            </a:r>
          </a:p>
        </p:txBody>
      </p:sp>
      <p:sp>
        <p:nvSpPr>
          <p:cNvPr id="22" name="Espace réservé du pied de page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0"/>
            <a:ext cx="4114800" cy="365125"/>
          </a:xfrm>
        </p:spPr>
        <p:txBody>
          <a:bodyPr rtlCol="0"/>
          <a:lstStyle>
            <a:lvl1pPr>
              <a:defRPr sz="900"/>
            </a:lvl1pPr>
          </a:lstStyle>
          <a:p>
            <a:pPr rtl="0"/>
            <a:r>
              <a:rPr lang="fr-FR" noProof="0"/>
              <a:t>Pitch Deck</a:t>
            </a:r>
          </a:p>
        </p:txBody>
      </p:sp>
      <p:sp>
        <p:nvSpPr>
          <p:cNvPr id="24" name="Espace réservé du numéro de diapositive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rtlCol="0"/>
          <a:lstStyle>
            <a:lvl1pPr>
              <a:defRPr sz="900"/>
            </a:lvl1pPr>
          </a:lstStyle>
          <a:p>
            <a:pPr rtl="0"/>
            <a:fld id="{B5CEABB6-07DC-46E8-9B57-56EC44A396E5}" type="slidenum">
              <a:rPr lang="fr-FR" noProof="0" smtClean="0"/>
              <a:t>‹N°›</a:t>
            </a:fld>
            <a:endParaRPr lang="fr-FR" noProof="0"/>
          </a:p>
        </p:txBody>
      </p:sp>
    </p:spTree>
    <p:extLst>
      <p:ext uri="{BB962C8B-B14F-4D97-AF65-F5344CB8AC3E}">
        <p14:creationId xmlns:p14="http://schemas.microsoft.com/office/powerpoint/2010/main" val="2376933483"/>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aphique">
    <p:bg>
      <p:bgPr>
        <a:solidFill>
          <a:schemeClr val="accent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rtlCol="0">
            <a:normAutofit/>
          </a:bodyPr>
          <a:lstStyle>
            <a:lvl1pPr algn="l">
              <a:defRPr lang="en-US" sz="2800" kern="1200" spc="150" baseline="0" dirty="0">
                <a:solidFill>
                  <a:schemeClr val="tx1"/>
                </a:solidFill>
                <a:latin typeface="+mj-lt"/>
                <a:ea typeface="+mj-ea"/>
                <a:cs typeface="+mj-cs"/>
              </a:defRPr>
            </a:lvl1pPr>
          </a:lstStyle>
          <a:p>
            <a:pPr rtl="0"/>
            <a:r>
              <a:rPr lang="fr-FR" noProof="0"/>
              <a:t>CLIQUEZ ICI POUR MODIFIER LE STYLE DU TITRE</a:t>
            </a:r>
          </a:p>
        </p:txBody>
      </p:sp>
      <p:sp>
        <p:nvSpPr>
          <p:cNvPr id="15" name="Espace réservé du texte 14">
            <a:extLst>
              <a:ext uri="{FF2B5EF4-FFF2-40B4-BE49-F238E27FC236}">
                <a16:creationId xmlns:a16="http://schemas.microsoft.com/office/drawing/2014/main" id="{B250D272-9B39-4C2D-B0F5-21010D11E437}"/>
              </a:ext>
            </a:extLst>
          </p:cNvPr>
          <p:cNvSpPr>
            <a:spLocks noGrp="1"/>
          </p:cNvSpPr>
          <p:nvPr>
            <p:ph type="body" sz="quarter" idx="16" hasCustomPrompt="1"/>
          </p:nvPr>
        </p:nvSpPr>
        <p:spPr>
          <a:xfrm>
            <a:off x="748749" y="1361938"/>
            <a:ext cx="6765925" cy="496888"/>
          </a:xfrm>
        </p:spPr>
        <p:txBody>
          <a:bodyPr rtlCol="0">
            <a:noAutofit/>
          </a:bodyPr>
          <a:lstStyle>
            <a:lvl1pPr marL="0" indent="0">
              <a:buNone/>
              <a:defRPr sz="1800"/>
            </a:lvl1pPr>
            <a:lvl2pPr marL="457200" indent="0">
              <a:buNone/>
              <a:defRPr sz="1800"/>
            </a:lvl2pPr>
            <a:lvl3pPr marL="914400" indent="0">
              <a:buNone/>
              <a:defRPr sz="1600"/>
            </a:lvl3pPr>
            <a:lvl4pPr marL="1371600" indent="0">
              <a:buNone/>
              <a:defRPr sz="1400"/>
            </a:lvl4pPr>
            <a:lvl5pPr marL="1828800" indent="0">
              <a:buNone/>
              <a:defRPr sz="1400"/>
            </a:lvl5pPr>
          </a:lstStyle>
          <a:p>
            <a:pPr lvl="0" rtl="0"/>
            <a:r>
              <a:rPr lang="fr-FR" noProof="0"/>
              <a:t>Modifiez les styles du texte</a:t>
            </a:r>
          </a:p>
        </p:txBody>
      </p:sp>
      <p:sp>
        <p:nvSpPr>
          <p:cNvPr id="7" name="Espace réservé au graphique 6">
            <a:extLst>
              <a:ext uri="{FF2B5EF4-FFF2-40B4-BE49-F238E27FC236}">
                <a16:creationId xmlns:a16="http://schemas.microsoft.com/office/drawing/2014/main" id="{08AF2DB4-A973-4307-B59C-6058A138835C}"/>
              </a:ext>
            </a:extLst>
          </p:cNvPr>
          <p:cNvSpPr>
            <a:spLocks noGrp="1"/>
          </p:cNvSpPr>
          <p:nvPr>
            <p:ph type="chart" sz="quarter" idx="13" hasCustomPrompt="1"/>
          </p:nvPr>
        </p:nvSpPr>
        <p:spPr>
          <a:xfrm>
            <a:off x="838200" y="2286002"/>
            <a:ext cx="6094270" cy="3542143"/>
          </a:xfrm>
        </p:spPr>
        <p:txBody>
          <a:bodyPr rtlCol="0"/>
          <a:lstStyle/>
          <a:p>
            <a:pPr rtl="0"/>
            <a:r>
              <a:rPr lang="fr-FR" noProof="0"/>
              <a:t>Cliquez sur l’icône pour ajouter un graphique</a:t>
            </a:r>
          </a:p>
        </p:txBody>
      </p:sp>
      <p:sp>
        <p:nvSpPr>
          <p:cNvPr id="11" name="Espace réservé du texte 10">
            <a:extLst>
              <a:ext uri="{FF2B5EF4-FFF2-40B4-BE49-F238E27FC236}">
                <a16:creationId xmlns:a16="http://schemas.microsoft.com/office/drawing/2014/main" id="{339C283A-EC40-421C-8A0E-F9A3161C8890}"/>
              </a:ext>
            </a:extLst>
          </p:cNvPr>
          <p:cNvSpPr>
            <a:spLocks noGrp="1"/>
          </p:cNvSpPr>
          <p:nvPr>
            <p:ph type="body" sz="quarter" idx="14" hasCustomPrompt="1"/>
          </p:nvPr>
        </p:nvSpPr>
        <p:spPr>
          <a:xfrm>
            <a:off x="7858125" y="2284624"/>
            <a:ext cx="3147332" cy="306388"/>
          </a:xfrm>
        </p:spPr>
        <p:txBody>
          <a:bodyPr rtlCol="0">
            <a:noAutofit/>
          </a:bodyPr>
          <a:lstStyle>
            <a:lvl1pPr marL="0" indent="0">
              <a:buNone/>
              <a:defRPr sz="1400" cap="all" spc="150" baseline="0">
                <a:solidFill>
                  <a:schemeClr val="tx1"/>
                </a:solidFill>
                <a:latin typeface="+mj-lt"/>
              </a:defRPr>
            </a:lvl1pPr>
            <a:lvl2pPr marL="457200" indent="0">
              <a:buNone/>
              <a:defRPr sz="1400"/>
            </a:lvl2pPr>
            <a:lvl3pPr marL="914400" indent="0">
              <a:buNone/>
              <a:defRPr sz="1200"/>
            </a:lvl3pPr>
            <a:lvl4pPr marL="1371600" indent="0">
              <a:buNone/>
              <a:defRPr sz="1100"/>
            </a:lvl4pPr>
            <a:lvl5pPr marL="1828800" indent="0">
              <a:buNone/>
              <a:defRPr sz="1100"/>
            </a:lvl5pPr>
          </a:lstStyle>
          <a:p>
            <a:pPr lvl="0" rtl="0"/>
            <a:r>
              <a:rPr lang="fr-FR" noProof="0"/>
              <a:t>Cliquez ici pour modifier</a:t>
            </a:r>
          </a:p>
        </p:txBody>
      </p:sp>
      <p:sp>
        <p:nvSpPr>
          <p:cNvPr id="13" name="Espace réservé du contenu 12">
            <a:extLst>
              <a:ext uri="{FF2B5EF4-FFF2-40B4-BE49-F238E27FC236}">
                <a16:creationId xmlns:a16="http://schemas.microsoft.com/office/drawing/2014/main" id="{305CA2B1-D510-4949-A638-C1A064DA41A7}"/>
              </a:ext>
            </a:extLst>
          </p:cNvPr>
          <p:cNvSpPr>
            <a:spLocks noGrp="1"/>
          </p:cNvSpPr>
          <p:nvPr>
            <p:ph sz="quarter" idx="15" hasCustomPrompt="1"/>
          </p:nvPr>
        </p:nvSpPr>
        <p:spPr>
          <a:xfrm>
            <a:off x="7858125" y="2779713"/>
            <a:ext cx="3148013" cy="3095625"/>
          </a:xfrm>
        </p:spPr>
        <p:txBody>
          <a:bodyPr rtlCol="0">
            <a:normAutofit/>
          </a:bodyPr>
          <a:lstStyle>
            <a:lvl1pPr marL="0" indent="0">
              <a:buNone/>
              <a:defRPr sz="1200">
                <a:solidFill>
                  <a:schemeClr val="tx1">
                    <a:lumMod val="65000"/>
                    <a:lumOff val="35000"/>
                  </a:schemeClr>
                </a:solidFill>
              </a:defRPr>
            </a:lvl1pPr>
            <a:lvl2pPr marL="457200" indent="0">
              <a:buNone/>
              <a:defRPr sz="1100">
                <a:solidFill>
                  <a:schemeClr val="tx1">
                    <a:lumMod val="65000"/>
                    <a:lumOff val="35000"/>
                  </a:schemeClr>
                </a:solidFill>
              </a:defRPr>
            </a:lvl2pPr>
            <a:lvl3pPr marL="914400" indent="0">
              <a:buNone/>
              <a:defRPr sz="1050">
                <a:solidFill>
                  <a:schemeClr val="tx1">
                    <a:lumMod val="65000"/>
                    <a:lumOff val="35000"/>
                  </a:schemeClr>
                </a:solidFill>
              </a:defRPr>
            </a:lvl3pPr>
            <a:lvl4pPr marL="1371600" indent="0">
              <a:buNone/>
              <a:defRPr sz="1000">
                <a:solidFill>
                  <a:schemeClr val="tx1">
                    <a:lumMod val="65000"/>
                    <a:lumOff val="35000"/>
                  </a:schemeClr>
                </a:solidFill>
              </a:defRPr>
            </a:lvl4pPr>
            <a:lvl5pPr marL="1828800" indent="0">
              <a:buNone/>
              <a:defRPr sz="1000">
                <a:solidFill>
                  <a:schemeClr val="tx1">
                    <a:lumMod val="65000"/>
                    <a:lumOff val="35000"/>
                  </a:schemeClr>
                </a:solidFill>
              </a:defRPr>
            </a:lvl5pPr>
          </a:lstStyle>
          <a:p>
            <a:pPr lvl="0" rtl="0"/>
            <a:r>
              <a:rPr lang="fr-FR" noProof="0"/>
              <a:t>Cliquez ici pour ajouter du contenu</a:t>
            </a:r>
          </a:p>
        </p:txBody>
      </p:sp>
      <p:sp>
        <p:nvSpPr>
          <p:cNvPr id="3" name="Espace réservé de la date 2">
            <a:extLst>
              <a:ext uri="{FF2B5EF4-FFF2-40B4-BE49-F238E27FC236}">
                <a16:creationId xmlns:a16="http://schemas.microsoft.com/office/drawing/2014/main" id="{7E085D26-FA83-4414-959E-98936A772670}"/>
              </a:ext>
            </a:extLst>
          </p:cNvPr>
          <p:cNvSpPr>
            <a:spLocks noGrp="1"/>
          </p:cNvSpPr>
          <p:nvPr>
            <p:ph type="dt" sz="half" idx="10"/>
          </p:nvPr>
        </p:nvSpPr>
        <p:spPr/>
        <p:txBody>
          <a:bodyPr rtlCol="0"/>
          <a:lstStyle>
            <a:lvl1pPr>
              <a:defRPr sz="900"/>
            </a:lvl1pPr>
          </a:lstStyle>
          <a:p>
            <a:pPr rtl="0"/>
            <a:r>
              <a:rPr lang="fr-FR" noProof="0"/>
              <a:t>20XX</a:t>
            </a:r>
          </a:p>
        </p:txBody>
      </p:sp>
      <p:sp>
        <p:nvSpPr>
          <p:cNvPr id="4" name="Espace réservé du pied de page 3">
            <a:extLst>
              <a:ext uri="{FF2B5EF4-FFF2-40B4-BE49-F238E27FC236}">
                <a16:creationId xmlns:a16="http://schemas.microsoft.com/office/drawing/2014/main" id="{1FB52E93-DE4C-4341-8D83-F0230E38B1A1}"/>
              </a:ext>
            </a:extLst>
          </p:cNvPr>
          <p:cNvSpPr>
            <a:spLocks noGrp="1"/>
          </p:cNvSpPr>
          <p:nvPr>
            <p:ph type="ftr" sz="quarter" idx="11"/>
          </p:nvPr>
        </p:nvSpPr>
        <p:spPr/>
        <p:txBody>
          <a:bodyPr rtlCol="0"/>
          <a:lstStyle>
            <a:lvl1pPr>
              <a:defRPr sz="900"/>
            </a:lvl1pPr>
          </a:lstStyle>
          <a:p>
            <a:pPr rtl="0"/>
            <a:r>
              <a:rPr lang="fr-FR" noProof="0"/>
              <a:t>Pitch Deck</a:t>
            </a:r>
          </a:p>
        </p:txBody>
      </p:sp>
      <p:sp>
        <p:nvSpPr>
          <p:cNvPr id="5" name="Espace réservé du numéro de diapositive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rtlCol="0"/>
          <a:lstStyle>
            <a:lvl1pPr>
              <a:defRPr sz="900"/>
            </a:lvl1pPr>
          </a:lstStyle>
          <a:p>
            <a:pPr rtl="0"/>
            <a:fld id="{B5CEABB6-07DC-46E8-9B57-56EC44A396E5}" type="slidenum">
              <a:rPr lang="fr-FR" noProof="0" smtClean="0"/>
              <a:t>‹N°›</a:t>
            </a:fld>
            <a:endParaRPr lang="fr-FR" noProof="0"/>
          </a:p>
        </p:txBody>
      </p:sp>
    </p:spTree>
    <p:extLst>
      <p:ext uri="{BB962C8B-B14F-4D97-AF65-F5344CB8AC3E}">
        <p14:creationId xmlns:p14="http://schemas.microsoft.com/office/powerpoint/2010/main" val="34910030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ronologi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46070C-E825-43D0-99F4-8B4614131131}"/>
              </a:ext>
              <a:ext uri="{C183D7F6-B498-43B3-948B-1728B52AA6E4}">
                <adec:decorative xmlns:adec="http://schemas.microsoft.com/office/drawing/2017/decorative" val="1"/>
              </a:ext>
            </a:extLst>
          </p:cNvPr>
          <p:cNvSpPr/>
          <p:nvPr userDrawn="1"/>
        </p:nvSpPr>
        <p:spPr>
          <a:xfrm>
            <a:off x="0" y="3057683"/>
            <a:ext cx="12191998" cy="20101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 name="Titre 1">
            <a:extLst>
              <a:ext uri="{FF2B5EF4-FFF2-40B4-BE49-F238E27FC236}">
                <a16:creationId xmlns:a16="http://schemas.microsoft.com/office/drawing/2014/main" id="{A1F8C642-49FB-4E16-A3A0-B2ACBEABFFD6}"/>
              </a:ext>
            </a:extLst>
          </p:cNvPr>
          <p:cNvSpPr>
            <a:spLocks noGrp="1"/>
          </p:cNvSpPr>
          <p:nvPr>
            <p:ph type="title" hasCustomPrompt="1"/>
          </p:nvPr>
        </p:nvSpPr>
        <p:spPr/>
        <p:txBody>
          <a:bodyPr rtlCol="0">
            <a:normAutofit/>
          </a:bodyPr>
          <a:lstStyle>
            <a:lvl1pPr algn="l">
              <a:defRPr lang="en-US" sz="2800" kern="1200" spc="150" baseline="0" dirty="0">
                <a:solidFill>
                  <a:schemeClr val="tx1"/>
                </a:solidFill>
                <a:latin typeface="+mj-lt"/>
                <a:ea typeface="+mj-ea"/>
                <a:cs typeface="+mj-cs"/>
              </a:defRPr>
            </a:lvl1pPr>
          </a:lstStyle>
          <a:p>
            <a:pPr rtl="0"/>
            <a:r>
              <a:rPr lang="fr-FR" noProof="0"/>
              <a:t>MODIFIEZ LE STYLE DU TITRE</a:t>
            </a:r>
          </a:p>
        </p:txBody>
      </p:sp>
      <p:sp>
        <p:nvSpPr>
          <p:cNvPr id="6" name="Espace réservé du texte 10">
            <a:extLst>
              <a:ext uri="{FF2B5EF4-FFF2-40B4-BE49-F238E27FC236}">
                <a16:creationId xmlns:a16="http://schemas.microsoft.com/office/drawing/2014/main" id="{E4E92FC5-6FC2-45C2-9200-3244F9EA69A0}"/>
              </a:ext>
            </a:extLst>
          </p:cNvPr>
          <p:cNvSpPr>
            <a:spLocks noGrp="1"/>
          </p:cNvSpPr>
          <p:nvPr>
            <p:ph type="body" sz="quarter" idx="33" hasCustomPrompt="1"/>
          </p:nvPr>
        </p:nvSpPr>
        <p:spPr>
          <a:xfrm>
            <a:off x="914399" y="3354712"/>
            <a:ext cx="731520" cy="457200"/>
          </a:xfrm>
        </p:spPr>
        <p:txBody>
          <a:bodyPr rtlCol="0" anchor="ctr"/>
          <a:lstStyle>
            <a:lvl1pPr marL="0" indent="0" algn="l">
              <a:buNone/>
              <a:defRPr sz="1400" b="1">
                <a:solidFill>
                  <a:schemeClr val="tx1"/>
                </a:solidFill>
                <a:latin typeface="+mj-lt"/>
              </a:defRPr>
            </a:lvl1pPr>
          </a:lstStyle>
          <a:p>
            <a:pPr lvl="0" rtl="0"/>
            <a:r>
              <a:rPr lang="fr-FR" noProof="0"/>
              <a:t>Année</a:t>
            </a:r>
          </a:p>
        </p:txBody>
      </p:sp>
      <p:sp>
        <p:nvSpPr>
          <p:cNvPr id="7" name="Espace réservé du texte 10">
            <a:extLst>
              <a:ext uri="{FF2B5EF4-FFF2-40B4-BE49-F238E27FC236}">
                <a16:creationId xmlns:a16="http://schemas.microsoft.com/office/drawing/2014/main" id="{4D75C136-D6C3-4431-8776-997070627AAB}"/>
              </a:ext>
            </a:extLst>
          </p:cNvPr>
          <p:cNvSpPr>
            <a:spLocks noGrp="1"/>
          </p:cNvSpPr>
          <p:nvPr>
            <p:ph type="body" sz="quarter" idx="34" hasCustomPrompt="1"/>
          </p:nvPr>
        </p:nvSpPr>
        <p:spPr>
          <a:xfrm>
            <a:off x="1965960" y="3502152"/>
            <a:ext cx="640080" cy="201776"/>
          </a:xfrm>
        </p:spPr>
        <p:txBody>
          <a:bodyPr rtlCol="0">
            <a:noAutofit/>
          </a:bodyPr>
          <a:lstStyle>
            <a:lvl1pPr marL="0" indent="0" algn="ctr">
              <a:buNone/>
              <a:defRPr sz="1000">
                <a:solidFill>
                  <a:schemeClr val="tx1"/>
                </a:solidFill>
              </a:defRPr>
            </a:lvl1pPr>
          </a:lstStyle>
          <a:p>
            <a:pPr lvl="0" rtl="0"/>
            <a:r>
              <a:rPr lang="fr-FR" noProof="0"/>
              <a:t>MM</a:t>
            </a:r>
          </a:p>
        </p:txBody>
      </p:sp>
      <p:sp>
        <p:nvSpPr>
          <p:cNvPr id="8" name="Espace réservé du texte 10">
            <a:extLst>
              <a:ext uri="{FF2B5EF4-FFF2-40B4-BE49-F238E27FC236}">
                <a16:creationId xmlns:a16="http://schemas.microsoft.com/office/drawing/2014/main" id="{FD15D323-BFE3-4ACE-9A2E-C9EB69458B12}"/>
              </a:ext>
            </a:extLst>
          </p:cNvPr>
          <p:cNvSpPr>
            <a:spLocks noGrp="1"/>
          </p:cNvSpPr>
          <p:nvPr>
            <p:ph type="body" sz="quarter" idx="35" hasCustomPrompt="1"/>
          </p:nvPr>
        </p:nvSpPr>
        <p:spPr>
          <a:xfrm>
            <a:off x="2753880" y="3502152"/>
            <a:ext cx="640080" cy="201776"/>
          </a:xfrm>
        </p:spPr>
        <p:txBody>
          <a:bodyPr rtlCol="0">
            <a:noAutofit/>
          </a:bodyPr>
          <a:lstStyle>
            <a:lvl1pPr marL="0" indent="0" algn="ctr">
              <a:buNone/>
              <a:defRPr sz="1000">
                <a:solidFill>
                  <a:schemeClr val="tx1"/>
                </a:solidFill>
              </a:defRPr>
            </a:lvl1pPr>
          </a:lstStyle>
          <a:p>
            <a:pPr lvl="0" rtl="0"/>
            <a:r>
              <a:rPr lang="fr-FR" noProof="0"/>
              <a:t>MM</a:t>
            </a:r>
          </a:p>
        </p:txBody>
      </p:sp>
      <p:sp>
        <p:nvSpPr>
          <p:cNvPr id="9" name="Espace réservé du texte 10">
            <a:extLst>
              <a:ext uri="{FF2B5EF4-FFF2-40B4-BE49-F238E27FC236}">
                <a16:creationId xmlns:a16="http://schemas.microsoft.com/office/drawing/2014/main" id="{3B520767-B49F-4503-8120-B66E411F33E4}"/>
              </a:ext>
            </a:extLst>
          </p:cNvPr>
          <p:cNvSpPr>
            <a:spLocks noGrp="1"/>
          </p:cNvSpPr>
          <p:nvPr>
            <p:ph type="body" sz="quarter" idx="36" hasCustomPrompt="1"/>
          </p:nvPr>
        </p:nvSpPr>
        <p:spPr>
          <a:xfrm>
            <a:off x="3541800" y="3502152"/>
            <a:ext cx="640080" cy="201776"/>
          </a:xfrm>
        </p:spPr>
        <p:txBody>
          <a:bodyPr rtlCol="0">
            <a:noAutofit/>
          </a:bodyPr>
          <a:lstStyle>
            <a:lvl1pPr marL="0" indent="0" algn="ctr">
              <a:buNone/>
              <a:defRPr sz="1000">
                <a:solidFill>
                  <a:schemeClr val="tx1"/>
                </a:solidFill>
              </a:defRPr>
            </a:lvl1pPr>
          </a:lstStyle>
          <a:p>
            <a:pPr lvl="0" rtl="0"/>
            <a:r>
              <a:rPr lang="fr-FR" noProof="0"/>
              <a:t>MM</a:t>
            </a:r>
          </a:p>
        </p:txBody>
      </p:sp>
      <p:sp>
        <p:nvSpPr>
          <p:cNvPr id="10" name="Espace réservé du texte 10">
            <a:extLst>
              <a:ext uri="{FF2B5EF4-FFF2-40B4-BE49-F238E27FC236}">
                <a16:creationId xmlns:a16="http://schemas.microsoft.com/office/drawing/2014/main" id="{30C2F5A0-E03E-4C89-B9EB-8D48889F5F91}"/>
              </a:ext>
            </a:extLst>
          </p:cNvPr>
          <p:cNvSpPr>
            <a:spLocks noGrp="1"/>
          </p:cNvSpPr>
          <p:nvPr>
            <p:ph type="body" sz="quarter" idx="37" hasCustomPrompt="1"/>
          </p:nvPr>
        </p:nvSpPr>
        <p:spPr>
          <a:xfrm>
            <a:off x="4329720" y="3502152"/>
            <a:ext cx="640080" cy="201776"/>
          </a:xfrm>
        </p:spPr>
        <p:txBody>
          <a:bodyPr rtlCol="0">
            <a:noAutofit/>
          </a:bodyPr>
          <a:lstStyle>
            <a:lvl1pPr marL="0" indent="0" algn="ctr">
              <a:buNone/>
              <a:defRPr sz="1000">
                <a:solidFill>
                  <a:schemeClr val="tx1"/>
                </a:solidFill>
              </a:defRPr>
            </a:lvl1pPr>
          </a:lstStyle>
          <a:p>
            <a:pPr lvl="0" rtl="0"/>
            <a:r>
              <a:rPr lang="fr-FR" noProof="0"/>
              <a:t>MM</a:t>
            </a:r>
          </a:p>
        </p:txBody>
      </p:sp>
      <p:sp>
        <p:nvSpPr>
          <p:cNvPr id="12" name="Espace réservé du texte 10">
            <a:extLst>
              <a:ext uri="{FF2B5EF4-FFF2-40B4-BE49-F238E27FC236}">
                <a16:creationId xmlns:a16="http://schemas.microsoft.com/office/drawing/2014/main" id="{59D3CBFE-13C8-4DB1-A831-9393264923E7}"/>
              </a:ext>
            </a:extLst>
          </p:cNvPr>
          <p:cNvSpPr>
            <a:spLocks noGrp="1"/>
          </p:cNvSpPr>
          <p:nvPr>
            <p:ph type="body" sz="quarter" idx="39" hasCustomPrompt="1"/>
          </p:nvPr>
        </p:nvSpPr>
        <p:spPr>
          <a:xfrm>
            <a:off x="5117640" y="3502152"/>
            <a:ext cx="640080" cy="201776"/>
          </a:xfrm>
        </p:spPr>
        <p:txBody>
          <a:bodyPr rtlCol="0">
            <a:noAutofit/>
          </a:bodyPr>
          <a:lstStyle>
            <a:lvl1pPr marL="0" indent="0" algn="ctr">
              <a:buNone/>
              <a:defRPr sz="1000">
                <a:solidFill>
                  <a:schemeClr val="tx1"/>
                </a:solidFill>
              </a:defRPr>
            </a:lvl1pPr>
          </a:lstStyle>
          <a:p>
            <a:pPr lvl="0" rtl="0"/>
            <a:r>
              <a:rPr lang="fr-FR" noProof="0"/>
              <a:t>MM</a:t>
            </a:r>
          </a:p>
        </p:txBody>
      </p:sp>
      <p:sp>
        <p:nvSpPr>
          <p:cNvPr id="13" name="Espace réservé du texte 10">
            <a:extLst>
              <a:ext uri="{FF2B5EF4-FFF2-40B4-BE49-F238E27FC236}">
                <a16:creationId xmlns:a16="http://schemas.microsoft.com/office/drawing/2014/main" id="{82385A0A-C61D-4BBD-AC77-D7642F895E22}"/>
              </a:ext>
            </a:extLst>
          </p:cNvPr>
          <p:cNvSpPr>
            <a:spLocks noGrp="1"/>
          </p:cNvSpPr>
          <p:nvPr>
            <p:ph type="body" sz="quarter" idx="40" hasCustomPrompt="1"/>
          </p:nvPr>
        </p:nvSpPr>
        <p:spPr>
          <a:xfrm>
            <a:off x="5905560" y="3502152"/>
            <a:ext cx="640080" cy="201776"/>
          </a:xfrm>
        </p:spPr>
        <p:txBody>
          <a:bodyPr rtlCol="0">
            <a:noAutofit/>
          </a:bodyPr>
          <a:lstStyle>
            <a:lvl1pPr marL="0" indent="0" algn="ctr">
              <a:buNone/>
              <a:defRPr sz="1000">
                <a:solidFill>
                  <a:schemeClr val="tx1"/>
                </a:solidFill>
              </a:defRPr>
            </a:lvl1pPr>
          </a:lstStyle>
          <a:p>
            <a:pPr lvl="0" rtl="0"/>
            <a:r>
              <a:rPr lang="fr-FR" noProof="0"/>
              <a:t>MM</a:t>
            </a:r>
          </a:p>
        </p:txBody>
      </p:sp>
      <p:sp>
        <p:nvSpPr>
          <p:cNvPr id="14" name="Espace réservé du texte 10">
            <a:extLst>
              <a:ext uri="{FF2B5EF4-FFF2-40B4-BE49-F238E27FC236}">
                <a16:creationId xmlns:a16="http://schemas.microsoft.com/office/drawing/2014/main" id="{FED89FCE-7507-4C8C-923F-922290589466}"/>
              </a:ext>
            </a:extLst>
          </p:cNvPr>
          <p:cNvSpPr>
            <a:spLocks noGrp="1"/>
          </p:cNvSpPr>
          <p:nvPr>
            <p:ph type="body" sz="quarter" idx="41" hasCustomPrompt="1"/>
          </p:nvPr>
        </p:nvSpPr>
        <p:spPr>
          <a:xfrm>
            <a:off x="6693480" y="3502152"/>
            <a:ext cx="640080" cy="201776"/>
          </a:xfrm>
        </p:spPr>
        <p:txBody>
          <a:bodyPr rtlCol="0">
            <a:noAutofit/>
          </a:bodyPr>
          <a:lstStyle>
            <a:lvl1pPr marL="0" indent="0" algn="ctr">
              <a:buNone/>
              <a:defRPr sz="1000">
                <a:solidFill>
                  <a:schemeClr val="tx1"/>
                </a:solidFill>
              </a:defRPr>
            </a:lvl1pPr>
          </a:lstStyle>
          <a:p>
            <a:pPr lvl="0" rtl="0"/>
            <a:r>
              <a:rPr lang="fr-FR" noProof="0"/>
              <a:t>MM</a:t>
            </a:r>
          </a:p>
        </p:txBody>
      </p:sp>
      <p:sp>
        <p:nvSpPr>
          <p:cNvPr id="16" name="Espace réservé du texte 10">
            <a:extLst>
              <a:ext uri="{FF2B5EF4-FFF2-40B4-BE49-F238E27FC236}">
                <a16:creationId xmlns:a16="http://schemas.microsoft.com/office/drawing/2014/main" id="{2A9276DB-F427-4F8E-8E4C-466600F390FD}"/>
              </a:ext>
            </a:extLst>
          </p:cNvPr>
          <p:cNvSpPr>
            <a:spLocks noGrp="1"/>
          </p:cNvSpPr>
          <p:nvPr>
            <p:ph type="body" sz="quarter" idx="43" hasCustomPrompt="1"/>
          </p:nvPr>
        </p:nvSpPr>
        <p:spPr>
          <a:xfrm>
            <a:off x="7481400" y="3502152"/>
            <a:ext cx="640080" cy="201776"/>
          </a:xfrm>
        </p:spPr>
        <p:txBody>
          <a:bodyPr rtlCol="0">
            <a:noAutofit/>
          </a:bodyPr>
          <a:lstStyle>
            <a:lvl1pPr marL="0" indent="0" algn="ctr">
              <a:buNone/>
              <a:defRPr sz="1000">
                <a:solidFill>
                  <a:schemeClr val="tx1"/>
                </a:solidFill>
              </a:defRPr>
            </a:lvl1pPr>
          </a:lstStyle>
          <a:p>
            <a:pPr lvl="0" rtl="0"/>
            <a:r>
              <a:rPr lang="fr-FR" noProof="0"/>
              <a:t>MM</a:t>
            </a:r>
          </a:p>
        </p:txBody>
      </p:sp>
      <p:sp>
        <p:nvSpPr>
          <p:cNvPr id="17" name="Espace réservé du texte 10">
            <a:extLst>
              <a:ext uri="{FF2B5EF4-FFF2-40B4-BE49-F238E27FC236}">
                <a16:creationId xmlns:a16="http://schemas.microsoft.com/office/drawing/2014/main" id="{79023948-0C1E-4DAB-B885-1C713409AA08}"/>
              </a:ext>
            </a:extLst>
          </p:cNvPr>
          <p:cNvSpPr>
            <a:spLocks noGrp="1"/>
          </p:cNvSpPr>
          <p:nvPr>
            <p:ph type="body" sz="quarter" idx="44" hasCustomPrompt="1"/>
          </p:nvPr>
        </p:nvSpPr>
        <p:spPr>
          <a:xfrm>
            <a:off x="8269320" y="3502152"/>
            <a:ext cx="640080" cy="201776"/>
          </a:xfrm>
        </p:spPr>
        <p:txBody>
          <a:bodyPr rtlCol="0">
            <a:noAutofit/>
          </a:bodyPr>
          <a:lstStyle>
            <a:lvl1pPr marL="0" indent="0" algn="ctr">
              <a:buNone/>
              <a:defRPr sz="1000">
                <a:solidFill>
                  <a:schemeClr val="tx1"/>
                </a:solidFill>
              </a:defRPr>
            </a:lvl1pPr>
          </a:lstStyle>
          <a:p>
            <a:pPr lvl="0" rtl="0"/>
            <a:r>
              <a:rPr lang="fr-FR" noProof="0"/>
              <a:t>MM</a:t>
            </a:r>
          </a:p>
        </p:txBody>
      </p:sp>
      <p:sp>
        <p:nvSpPr>
          <p:cNvPr id="15" name="Espace réservé du texte 10">
            <a:extLst>
              <a:ext uri="{FF2B5EF4-FFF2-40B4-BE49-F238E27FC236}">
                <a16:creationId xmlns:a16="http://schemas.microsoft.com/office/drawing/2014/main" id="{F2F73935-BF53-4510-8B8F-EDB1CD56A1BB}"/>
              </a:ext>
            </a:extLst>
          </p:cNvPr>
          <p:cNvSpPr>
            <a:spLocks noGrp="1"/>
          </p:cNvSpPr>
          <p:nvPr>
            <p:ph type="body" sz="quarter" idx="42" hasCustomPrompt="1"/>
          </p:nvPr>
        </p:nvSpPr>
        <p:spPr>
          <a:xfrm>
            <a:off x="9057240" y="3502152"/>
            <a:ext cx="640080" cy="201776"/>
          </a:xfrm>
        </p:spPr>
        <p:txBody>
          <a:bodyPr rtlCol="0">
            <a:noAutofit/>
          </a:bodyPr>
          <a:lstStyle>
            <a:lvl1pPr marL="0" indent="0" algn="ctr">
              <a:buNone/>
              <a:defRPr sz="1000">
                <a:solidFill>
                  <a:schemeClr val="tx1"/>
                </a:solidFill>
              </a:defRPr>
            </a:lvl1pPr>
          </a:lstStyle>
          <a:p>
            <a:pPr lvl="0" rtl="0"/>
            <a:r>
              <a:rPr lang="fr-FR" noProof="0"/>
              <a:t>MM</a:t>
            </a:r>
          </a:p>
        </p:txBody>
      </p:sp>
      <p:sp>
        <p:nvSpPr>
          <p:cNvPr id="18" name="Espace réservé du texte 10">
            <a:extLst>
              <a:ext uri="{FF2B5EF4-FFF2-40B4-BE49-F238E27FC236}">
                <a16:creationId xmlns:a16="http://schemas.microsoft.com/office/drawing/2014/main" id="{4AB6A03C-6180-41ED-A88D-ECBB80D160F2}"/>
              </a:ext>
            </a:extLst>
          </p:cNvPr>
          <p:cNvSpPr>
            <a:spLocks noGrp="1"/>
          </p:cNvSpPr>
          <p:nvPr>
            <p:ph type="body" sz="quarter" idx="45" hasCustomPrompt="1"/>
          </p:nvPr>
        </p:nvSpPr>
        <p:spPr>
          <a:xfrm>
            <a:off x="9845160" y="3502152"/>
            <a:ext cx="640080" cy="201776"/>
          </a:xfrm>
        </p:spPr>
        <p:txBody>
          <a:bodyPr rtlCol="0">
            <a:noAutofit/>
          </a:bodyPr>
          <a:lstStyle>
            <a:lvl1pPr marL="0" indent="0" algn="ctr">
              <a:buNone/>
              <a:defRPr sz="1000">
                <a:solidFill>
                  <a:schemeClr val="tx1"/>
                </a:solidFill>
              </a:defRPr>
            </a:lvl1pPr>
          </a:lstStyle>
          <a:p>
            <a:pPr lvl="0" rtl="0"/>
            <a:r>
              <a:rPr lang="fr-FR" noProof="0"/>
              <a:t>MM</a:t>
            </a:r>
          </a:p>
        </p:txBody>
      </p:sp>
      <p:sp>
        <p:nvSpPr>
          <p:cNvPr id="19" name="Espace réservé du texte 10">
            <a:extLst>
              <a:ext uri="{FF2B5EF4-FFF2-40B4-BE49-F238E27FC236}">
                <a16:creationId xmlns:a16="http://schemas.microsoft.com/office/drawing/2014/main" id="{145AD645-55F0-41A9-AC53-ED30BF1340BA}"/>
              </a:ext>
            </a:extLst>
          </p:cNvPr>
          <p:cNvSpPr>
            <a:spLocks noGrp="1"/>
          </p:cNvSpPr>
          <p:nvPr>
            <p:ph type="body" sz="quarter" idx="46" hasCustomPrompt="1"/>
          </p:nvPr>
        </p:nvSpPr>
        <p:spPr>
          <a:xfrm>
            <a:off x="10633085" y="3502152"/>
            <a:ext cx="640080" cy="201776"/>
          </a:xfrm>
        </p:spPr>
        <p:txBody>
          <a:bodyPr rtlCol="0">
            <a:noAutofit/>
          </a:bodyPr>
          <a:lstStyle>
            <a:lvl1pPr marL="0" indent="0" algn="ctr">
              <a:buNone/>
              <a:defRPr sz="1000">
                <a:solidFill>
                  <a:schemeClr val="tx1"/>
                </a:solidFill>
              </a:defRPr>
            </a:lvl1pPr>
          </a:lstStyle>
          <a:p>
            <a:pPr lvl="0" rtl="0"/>
            <a:r>
              <a:rPr lang="fr-FR" noProof="0"/>
              <a:t>MM</a:t>
            </a:r>
          </a:p>
        </p:txBody>
      </p:sp>
      <p:sp>
        <p:nvSpPr>
          <p:cNvPr id="11" name="Espace réservé du texte 10">
            <a:extLst>
              <a:ext uri="{FF2B5EF4-FFF2-40B4-BE49-F238E27FC236}">
                <a16:creationId xmlns:a16="http://schemas.microsoft.com/office/drawing/2014/main" id="{AB3645A3-D681-45BF-B195-452D000802CA}"/>
              </a:ext>
            </a:extLst>
          </p:cNvPr>
          <p:cNvSpPr>
            <a:spLocks noGrp="1"/>
          </p:cNvSpPr>
          <p:nvPr>
            <p:ph type="body" sz="quarter" idx="38" hasCustomPrompt="1"/>
          </p:nvPr>
        </p:nvSpPr>
        <p:spPr>
          <a:xfrm>
            <a:off x="914400" y="4292468"/>
            <a:ext cx="731520" cy="457200"/>
          </a:xfrm>
        </p:spPr>
        <p:txBody>
          <a:bodyPr rtlCol="0" anchor="ctr"/>
          <a:lstStyle>
            <a:lvl1pPr marL="0" indent="0" algn="l">
              <a:buNone/>
              <a:defRPr sz="1400" b="1">
                <a:solidFill>
                  <a:schemeClr val="tx1"/>
                </a:solidFill>
                <a:latin typeface="+mj-lt"/>
              </a:defRPr>
            </a:lvl1pPr>
          </a:lstStyle>
          <a:p>
            <a:pPr lvl="0" rtl="0"/>
            <a:r>
              <a:rPr lang="fr-FR" noProof="0"/>
              <a:t>Année</a:t>
            </a:r>
          </a:p>
        </p:txBody>
      </p:sp>
      <p:sp>
        <p:nvSpPr>
          <p:cNvPr id="20" name="Espace réservé du texte 10">
            <a:extLst>
              <a:ext uri="{FF2B5EF4-FFF2-40B4-BE49-F238E27FC236}">
                <a16:creationId xmlns:a16="http://schemas.microsoft.com/office/drawing/2014/main" id="{C39F248D-01B4-40EE-B483-E8E81806DFBE}"/>
              </a:ext>
            </a:extLst>
          </p:cNvPr>
          <p:cNvSpPr>
            <a:spLocks noGrp="1"/>
          </p:cNvSpPr>
          <p:nvPr>
            <p:ph type="body" sz="quarter" idx="47" hasCustomPrompt="1"/>
          </p:nvPr>
        </p:nvSpPr>
        <p:spPr>
          <a:xfrm>
            <a:off x="1969915" y="4425696"/>
            <a:ext cx="640080" cy="201776"/>
          </a:xfrm>
        </p:spPr>
        <p:txBody>
          <a:bodyPr rtlCol="0">
            <a:noAutofit/>
          </a:bodyPr>
          <a:lstStyle>
            <a:lvl1pPr marL="0" indent="0" algn="ctr">
              <a:buNone/>
              <a:defRPr sz="1000">
                <a:solidFill>
                  <a:schemeClr val="tx1"/>
                </a:solidFill>
              </a:defRPr>
            </a:lvl1pPr>
          </a:lstStyle>
          <a:p>
            <a:pPr lvl="0" rtl="0"/>
            <a:r>
              <a:rPr lang="fr-FR" noProof="0"/>
              <a:t>MM</a:t>
            </a:r>
          </a:p>
        </p:txBody>
      </p:sp>
      <p:sp>
        <p:nvSpPr>
          <p:cNvPr id="21" name="Espace réservé du texte 10">
            <a:extLst>
              <a:ext uri="{FF2B5EF4-FFF2-40B4-BE49-F238E27FC236}">
                <a16:creationId xmlns:a16="http://schemas.microsoft.com/office/drawing/2014/main" id="{1D0F1859-7A34-42DF-873E-2CF864E4C4BE}"/>
              </a:ext>
            </a:extLst>
          </p:cNvPr>
          <p:cNvSpPr>
            <a:spLocks noGrp="1"/>
          </p:cNvSpPr>
          <p:nvPr>
            <p:ph type="body" sz="quarter" idx="48" hasCustomPrompt="1"/>
          </p:nvPr>
        </p:nvSpPr>
        <p:spPr>
          <a:xfrm>
            <a:off x="2757602" y="4425696"/>
            <a:ext cx="640080" cy="201776"/>
          </a:xfrm>
        </p:spPr>
        <p:txBody>
          <a:bodyPr rtlCol="0">
            <a:noAutofit/>
          </a:bodyPr>
          <a:lstStyle>
            <a:lvl1pPr marL="0" indent="0" algn="ctr">
              <a:buNone/>
              <a:defRPr sz="1000">
                <a:solidFill>
                  <a:schemeClr val="tx1"/>
                </a:solidFill>
              </a:defRPr>
            </a:lvl1pPr>
          </a:lstStyle>
          <a:p>
            <a:pPr lvl="0" rtl="0"/>
            <a:r>
              <a:rPr lang="fr-FR" noProof="0"/>
              <a:t>MM</a:t>
            </a:r>
          </a:p>
        </p:txBody>
      </p:sp>
      <p:sp>
        <p:nvSpPr>
          <p:cNvPr id="22" name="Espace réservé du texte 10">
            <a:extLst>
              <a:ext uri="{FF2B5EF4-FFF2-40B4-BE49-F238E27FC236}">
                <a16:creationId xmlns:a16="http://schemas.microsoft.com/office/drawing/2014/main" id="{6EB397AF-B5C1-40FE-86D4-BA660E4C6E46}"/>
              </a:ext>
            </a:extLst>
          </p:cNvPr>
          <p:cNvSpPr>
            <a:spLocks noGrp="1"/>
          </p:cNvSpPr>
          <p:nvPr>
            <p:ph type="body" sz="quarter" idx="49" hasCustomPrompt="1"/>
          </p:nvPr>
        </p:nvSpPr>
        <p:spPr>
          <a:xfrm>
            <a:off x="3545289" y="4425696"/>
            <a:ext cx="640080" cy="201776"/>
          </a:xfrm>
        </p:spPr>
        <p:txBody>
          <a:bodyPr rtlCol="0">
            <a:noAutofit/>
          </a:bodyPr>
          <a:lstStyle>
            <a:lvl1pPr marL="0" indent="0" algn="ctr">
              <a:buNone/>
              <a:defRPr sz="1000">
                <a:solidFill>
                  <a:schemeClr val="tx1"/>
                </a:solidFill>
              </a:defRPr>
            </a:lvl1pPr>
          </a:lstStyle>
          <a:p>
            <a:pPr lvl="0" rtl="0"/>
            <a:r>
              <a:rPr lang="fr-FR" noProof="0"/>
              <a:t>MM</a:t>
            </a:r>
          </a:p>
        </p:txBody>
      </p:sp>
      <p:sp>
        <p:nvSpPr>
          <p:cNvPr id="23" name="Espace réservé du texte 10">
            <a:extLst>
              <a:ext uri="{FF2B5EF4-FFF2-40B4-BE49-F238E27FC236}">
                <a16:creationId xmlns:a16="http://schemas.microsoft.com/office/drawing/2014/main" id="{AF1343D5-DC0F-4C7E-967F-CFC300A2C807}"/>
              </a:ext>
            </a:extLst>
          </p:cNvPr>
          <p:cNvSpPr>
            <a:spLocks noGrp="1"/>
          </p:cNvSpPr>
          <p:nvPr>
            <p:ph type="body" sz="quarter" idx="50" hasCustomPrompt="1"/>
          </p:nvPr>
        </p:nvSpPr>
        <p:spPr>
          <a:xfrm>
            <a:off x="4332976" y="4425696"/>
            <a:ext cx="640080" cy="201776"/>
          </a:xfrm>
        </p:spPr>
        <p:txBody>
          <a:bodyPr rtlCol="0">
            <a:noAutofit/>
          </a:bodyPr>
          <a:lstStyle>
            <a:lvl1pPr marL="0" indent="0" algn="ctr">
              <a:buNone/>
              <a:defRPr sz="1000">
                <a:solidFill>
                  <a:schemeClr val="tx1"/>
                </a:solidFill>
              </a:defRPr>
            </a:lvl1pPr>
          </a:lstStyle>
          <a:p>
            <a:pPr lvl="0" rtl="0"/>
            <a:r>
              <a:rPr lang="fr-FR" noProof="0"/>
              <a:t>MM</a:t>
            </a:r>
          </a:p>
        </p:txBody>
      </p:sp>
      <p:sp>
        <p:nvSpPr>
          <p:cNvPr id="24" name="Espace réservé du texte 10">
            <a:extLst>
              <a:ext uri="{FF2B5EF4-FFF2-40B4-BE49-F238E27FC236}">
                <a16:creationId xmlns:a16="http://schemas.microsoft.com/office/drawing/2014/main" id="{9AD688A5-D2DF-4FC3-8171-FAEA8C4F5566}"/>
              </a:ext>
            </a:extLst>
          </p:cNvPr>
          <p:cNvSpPr>
            <a:spLocks noGrp="1"/>
          </p:cNvSpPr>
          <p:nvPr>
            <p:ph type="body" sz="quarter" idx="51" hasCustomPrompt="1"/>
          </p:nvPr>
        </p:nvSpPr>
        <p:spPr>
          <a:xfrm>
            <a:off x="5120663" y="4425696"/>
            <a:ext cx="640080" cy="201776"/>
          </a:xfrm>
        </p:spPr>
        <p:txBody>
          <a:bodyPr rtlCol="0">
            <a:noAutofit/>
          </a:bodyPr>
          <a:lstStyle>
            <a:lvl1pPr marL="0" indent="0" algn="ctr">
              <a:buNone/>
              <a:defRPr sz="1000">
                <a:solidFill>
                  <a:schemeClr val="tx1"/>
                </a:solidFill>
              </a:defRPr>
            </a:lvl1pPr>
          </a:lstStyle>
          <a:p>
            <a:pPr lvl="0" rtl="0"/>
            <a:r>
              <a:rPr lang="fr-FR" noProof="0"/>
              <a:t>MM</a:t>
            </a:r>
          </a:p>
        </p:txBody>
      </p:sp>
      <p:sp>
        <p:nvSpPr>
          <p:cNvPr id="25" name="Espace réservé du texte 10">
            <a:extLst>
              <a:ext uri="{FF2B5EF4-FFF2-40B4-BE49-F238E27FC236}">
                <a16:creationId xmlns:a16="http://schemas.microsoft.com/office/drawing/2014/main" id="{EA05A5D4-01B0-4932-B03E-571986E282EA}"/>
              </a:ext>
            </a:extLst>
          </p:cNvPr>
          <p:cNvSpPr>
            <a:spLocks noGrp="1"/>
          </p:cNvSpPr>
          <p:nvPr>
            <p:ph type="body" sz="quarter" idx="52" hasCustomPrompt="1"/>
          </p:nvPr>
        </p:nvSpPr>
        <p:spPr>
          <a:xfrm>
            <a:off x="5908350" y="4425696"/>
            <a:ext cx="640080" cy="201776"/>
          </a:xfrm>
        </p:spPr>
        <p:txBody>
          <a:bodyPr rtlCol="0">
            <a:noAutofit/>
          </a:bodyPr>
          <a:lstStyle>
            <a:lvl1pPr marL="0" indent="0" algn="ctr">
              <a:buNone/>
              <a:defRPr sz="1000">
                <a:solidFill>
                  <a:schemeClr val="tx1"/>
                </a:solidFill>
              </a:defRPr>
            </a:lvl1pPr>
          </a:lstStyle>
          <a:p>
            <a:pPr lvl="0" rtl="0"/>
            <a:r>
              <a:rPr lang="fr-FR" noProof="0"/>
              <a:t>MM</a:t>
            </a:r>
          </a:p>
        </p:txBody>
      </p:sp>
      <p:sp>
        <p:nvSpPr>
          <p:cNvPr id="26" name="Espace réservé du texte 10">
            <a:extLst>
              <a:ext uri="{FF2B5EF4-FFF2-40B4-BE49-F238E27FC236}">
                <a16:creationId xmlns:a16="http://schemas.microsoft.com/office/drawing/2014/main" id="{72A84601-CD4F-49ED-8D51-CEF032363058}"/>
              </a:ext>
            </a:extLst>
          </p:cNvPr>
          <p:cNvSpPr>
            <a:spLocks noGrp="1"/>
          </p:cNvSpPr>
          <p:nvPr>
            <p:ph type="body" sz="quarter" idx="53" hasCustomPrompt="1"/>
          </p:nvPr>
        </p:nvSpPr>
        <p:spPr>
          <a:xfrm>
            <a:off x="6696037" y="4425696"/>
            <a:ext cx="640080" cy="201776"/>
          </a:xfrm>
        </p:spPr>
        <p:txBody>
          <a:bodyPr rtlCol="0">
            <a:noAutofit/>
          </a:bodyPr>
          <a:lstStyle>
            <a:lvl1pPr marL="0" indent="0" algn="ctr">
              <a:buNone/>
              <a:defRPr sz="1000">
                <a:solidFill>
                  <a:schemeClr val="tx1"/>
                </a:solidFill>
              </a:defRPr>
            </a:lvl1pPr>
          </a:lstStyle>
          <a:p>
            <a:pPr lvl="0" rtl="0"/>
            <a:r>
              <a:rPr lang="fr-FR" noProof="0"/>
              <a:t>MM</a:t>
            </a:r>
          </a:p>
        </p:txBody>
      </p:sp>
      <p:sp>
        <p:nvSpPr>
          <p:cNvPr id="28" name="Espace réservé du texte 10">
            <a:extLst>
              <a:ext uri="{FF2B5EF4-FFF2-40B4-BE49-F238E27FC236}">
                <a16:creationId xmlns:a16="http://schemas.microsoft.com/office/drawing/2014/main" id="{DFC05EC7-9D6C-486B-9E2F-D3612013C0A1}"/>
              </a:ext>
            </a:extLst>
          </p:cNvPr>
          <p:cNvSpPr>
            <a:spLocks noGrp="1"/>
          </p:cNvSpPr>
          <p:nvPr>
            <p:ph type="body" sz="quarter" idx="55" hasCustomPrompt="1"/>
          </p:nvPr>
        </p:nvSpPr>
        <p:spPr>
          <a:xfrm>
            <a:off x="7483724" y="4425696"/>
            <a:ext cx="640080" cy="201776"/>
          </a:xfrm>
        </p:spPr>
        <p:txBody>
          <a:bodyPr rtlCol="0">
            <a:noAutofit/>
          </a:bodyPr>
          <a:lstStyle>
            <a:lvl1pPr marL="0" indent="0" algn="ctr">
              <a:buNone/>
              <a:defRPr sz="1000">
                <a:solidFill>
                  <a:schemeClr val="tx1"/>
                </a:solidFill>
              </a:defRPr>
            </a:lvl1pPr>
          </a:lstStyle>
          <a:p>
            <a:pPr lvl="0" rtl="0"/>
            <a:r>
              <a:rPr lang="fr-FR" noProof="0"/>
              <a:t>MM</a:t>
            </a:r>
          </a:p>
        </p:txBody>
      </p:sp>
      <p:sp>
        <p:nvSpPr>
          <p:cNvPr id="29" name="Espace réservé du texte 10">
            <a:extLst>
              <a:ext uri="{FF2B5EF4-FFF2-40B4-BE49-F238E27FC236}">
                <a16:creationId xmlns:a16="http://schemas.microsoft.com/office/drawing/2014/main" id="{98F455FB-241B-4E1F-B581-FA6CBA239545}"/>
              </a:ext>
            </a:extLst>
          </p:cNvPr>
          <p:cNvSpPr>
            <a:spLocks noGrp="1"/>
          </p:cNvSpPr>
          <p:nvPr>
            <p:ph type="body" sz="quarter" idx="56" hasCustomPrompt="1"/>
          </p:nvPr>
        </p:nvSpPr>
        <p:spPr>
          <a:xfrm>
            <a:off x="8271411" y="4425696"/>
            <a:ext cx="640080" cy="201776"/>
          </a:xfrm>
        </p:spPr>
        <p:txBody>
          <a:bodyPr rtlCol="0">
            <a:noAutofit/>
          </a:bodyPr>
          <a:lstStyle>
            <a:lvl1pPr marL="0" indent="0" algn="ctr">
              <a:buNone/>
              <a:defRPr sz="1000">
                <a:solidFill>
                  <a:schemeClr val="tx1"/>
                </a:solidFill>
              </a:defRPr>
            </a:lvl1pPr>
          </a:lstStyle>
          <a:p>
            <a:pPr lvl="0" rtl="0"/>
            <a:r>
              <a:rPr lang="fr-FR" noProof="0"/>
              <a:t>MM</a:t>
            </a:r>
          </a:p>
        </p:txBody>
      </p:sp>
      <p:sp>
        <p:nvSpPr>
          <p:cNvPr id="27" name="Espace réservé du texte 10">
            <a:extLst>
              <a:ext uri="{FF2B5EF4-FFF2-40B4-BE49-F238E27FC236}">
                <a16:creationId xmlns:a16="http://schemas.microsoft.com/office/drawing/2014/main" id="{C49FB196-753D-4A12-9460-57D8AB4B540B}"/>
              </a:ext>
            </a:extLst>
          </p:cNvPr>
          <p:cNvSpPr>
            <a:spLocks noGrp="1"/>
          </p:cNvSpPr>
          <p:nvPr>
            <p:ph type="body" sz="quarter" idx="54" hasCustomPrompt="1"/>
          </p:nvPr>
        </p:nvSpPr>
        <p:spPr>
          <a:xfrm>
            <a:off x="9059098" y="4425696"/>
            <a:ext cx="640080" cy="201776"/>
          </a:xfrm>
        </p:spPr>
        <p:txBody>
          <a:bodyPr rtlCol="0">
            <a:noAutofit/>
          </a:bodyPr>
          <a:lstStyle>
            <a:lvl1pPr marL="0" indent="0" algn="ctr">
              <a:buNone/>
              <a:defRPr sz="1000">
                <a:solidFill>
                  <a:schemeClr val="tx1"/>
                </a:solidFill>
              </a:defRPr>
            </a:lvl1pPr>
          </a:lstStyle>
          <a:p>
            <a:pPr lvl="0" rtl="0"/>
            <a:r>
              <a:rPr lang="fr-FR" noProof="0"/>
              <a:t>MM</a:t>
            </a:r>
          </a:p>
        </p:txBody>
      </p:sp>
      <p:sp>
        <p:nvSpPr>
          <p:cNvPr id="30" name="Espace réservé du texte 10">
            <a:extLst>
              <a:ext uri="{FF2B5EF4-FFF2-40B4-BE49-F238E27FC236}">
                <a16:creationId xmlns:a16="http://schemas.microsoft.com/office/drawing/2014/main" id="{9E38664A-8108-4E24-800B-3C32ADA43978}"/>
              </a:ext>
            </a:extLst>
          </p:cNvPr>
          <p:cNvSpPr>
            <a:spLocks noGrp="1"/>
          </p:cNvSpPr>
          <p:nvPr>
            <p:ph type="body" sz="quarter" idx="57" hasCustomPrompt="1"/>
          </p:nvPr>
        </p:nvSpPr>
        <p:spPr>
          <a:xfrm>
            <a:off x="9846785" y="4425696"/>
            <a:ext cx="640080" cy="201776"/>
          </a:xfrm>
        </p:spPr>
        <p:txBody>
          <a:bodyPr rtlCol="0">
            <a:noAutofit/>
          </a:bodyPr>
          <a:lstStyle>
            <a:lvl1pPr marL="0" indent="0" algn="ctr">
              <a:buNone/>
              <a:defRPr sz="1000">
                <a:solidFill>
                  <a:schemeClr val="tx1"/>
                </a:solidFill>
              </a:defRPr>
            </a:lvl1pPr>
          </a:lstStyle>
          <a:p>
            <a:pPr lvl="0" rtl="0"/>
            <a:r>
              <a:rPr lang="fr-FR" noProof="0"/>
              <a:t>MM</a:t>
            </a:r>
          </a:p>
        </p:txBody>
      </p:sp>
      <p:sp>
        <p:nvSpPr>
          <p:cNvPr id="31" name="Espace réservé du texte 10">
            <a:extLst>
              <a:ext uri="{FF2B5EF4-FFF2-40B4-BE49-F238E27FC236}">
                <a16:creationId xmlns:a16="http://schemas.microsoft.com/office/drawing/2014/main" id="{2908458B-A3ED-4855-9E08-108D7C4A8D36}"/>
              </a:ext>
            </a:extLst>
          </p:cNvPr>
          <p:cNvSpPr>
            <a:spLocks noGrp="1"/>
          </p:cNvSpPr>
          <p:nvPr>
            <p:ph type="body" sz="quarter" idx="58" hasCustomPrompt="1"/>
          </p:nvPr>
        </p:nvSpPr>
        <p:spPr>
          <a:xfrm>
            <a:off x="10634472" y="4425696"/>
            <a:ext cx="640080" cy="201776"/>
          </a:xfrm>
        </p:spPr>
        <p:txBody>
          <a:bodyPr rtlCol="0">
            <a:noAutofit/>
          </a:bodyPr>
          <a:lstStyle>
            <a:lvl1pPr marL="0" indent="0" algn="ctr">
              <a:buNone/>
              <a:defRPr sz="1000">
                <a:solidFill>
                  <a:schemeClr val="tx1"/>
                </a:solidFill>
              </a:defRPr>
            </a:lvl1pPr>
          </a:lstStyle>
          <a:p>
            <a:pPr lvl="0" rtl="0"/>
            <a:r>
              <a:rPr lang="fr-FR" noProof="0"/>
              <a:t>MM</a:t>
            </a:r>
          </a:p>
        </p:txBody>
      </p:sp>
      <p:sp>
        <p:nvSpPr>
          <p:cNvPr id="32" name="Rectangle 31">
            <a:extLst>
              <a:ext uri="{FF2B5EF4-FFF2-40B4-BE49-F238E27FC236}">
                <a16:creationId xmlns:a16="http://schemas.microsoft.com/office/drawing/2014/main" id="{FFA35437-CCDE-4D92-B879-F23B329C8EC3}"/>
              </a:ext>
              <a:ext uri="{C183D7F6-B498-43B3-948B-1728B52AA6E4}">
                <adec:decorative xmlns:adec="http://schemas.microsoft.com/office/drawing/2017/decorative" val="1"/>
              </a:ext>
            </a:extLst>
          </p:cNvPr>
          <p:cNvSpPr/>
          <p:nvPr userDrawn="1"/>
        </p:nvSpPr>
        <p:spPr>
          <a:xfrm>
            <a:off x="929640" y="4034785"/>
            <a:ext cx="10332720"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solidFill>
                <a:schemeClr val="tx1">
                  <a:lumMod val="75000"/>
                  <a:lumOff val="25000"/>
                </a:schemeClr>
              </a:solidFill>
            </a:endParaRPr>
          </a:p>
        </p:txBody>
      </p:sp>
      <p:sp>
        <p:nvSpPr>
          <p:cNvPr id="36" name="Espace réservé de la date 2">
            <a:extLst>
              <a:ext uri="{FF2B5EF4-FFF2-40B4-BE49-F238E27FC236}">
                <a16:creationId xmlns:a16="http://schemas.microsoft.com/office/drawing/2014/main" id="{1CDC588F-73BC-4108-974B-0EAAB8213CE0}"/>
              </a:ext>
            </a:extLst>
          </p:cNvPr>
          <p:cNvSpPr>
            <a:spLocks noGrp="1"/>
          </p:cNvSpPr>
          <p:nvPr>
            <p:ph type="dt" sz="half" idx="10"/>
          </p:nvPr>
        </p:nvSpPr>
        <p:spPr>
          <a:xfrm>
            <a:off x="838200" y="6356350"/>
            <a:ext cx="2743200" cy="365125"/>
          </a:xfrm>
        </p:spPr>
        <p:txBody>
          <a:bodyPr rtlCol="0"/>
          <a:lstStyle>
            <a:lvl1pPr>
              <a:defRPr sz="900"/>
            </a:lvl1pPr>
          </a:lstStyle>
          <a:p>
            <a:pPr rtl="0"/>
            <a:r>
              <a:rPr lang="fr-FR" noProof="0"/>
              <a:t>20XX</a:t>
            </a:r>
          </a:p>
        </p:txBody>
      </p:sp>
      <p:sp>
        <p:nvSpPr>
          <p:cNvPr id="37" name="Espace réservé du pied de page 3">
            <a:extLst>
              <a:ext uri="{FF2B5EF4-FFF2-40B4-BE49-F238E27FC236}">
                <a16:creationId xmlns:a16="http://schemas.microsoft.com/office/drawing/2014/main" id="{B2AC1EB2-9B8F-4077-8B66-64F9549F2C99}"/>
              </a:ext>
            </a:extLst>
          </p:cNvPr>
          <p:cNvSpPr>
            <a:spLocks noGrp="1"/>
          </p:cNvSpPr>
          <p:nvPr>
            <p:ph type="ftr" sz="quarter" idx="11"/>
          </p:nvPr>
        </p:nvSpPr>
        <p:spPr>
          <a:xfrm>
            <a:off x="4038600" y="6356350"/>
            <a:ext cx="4114800" cy="365125"/>
          </a:xfrm>
        </p:spPr>
        <p:txBody>
          <a:bodyPr rtlCol="0"/>
          <a:lstStyle>
            <a:lvl1pPr>
              <a:defRPr sz="900"/>
            </a:lvl1pPr>
          </a:lstStyle>
          <a:p>
            <a:pPr rtl="0"/>
            <a:r>
              <a:rPr lang="fr-FR" noProof="0"/>
              <a:t>Pitch Deck</a:t>
            </a:r>
          </a:p>
        </p:txBody>
      </p:sp>
      <p:sp>
        <p:nvSpPr>
          <p:cNvPr id="38" name="Espace réservé du numéro de diapositive 4">
            <a:extLst>
              <a:ext uri="{FF2B5EF4-FFF2-40B4-BE49-F238E27FC236}">
                <a16:creationId xmlns:a16="http://schemas.microsoft.com/office/drawing/2014/main" id="{28DE3E33-346A-45AF-B164-CB5DF04FAE6D}"/>
              </a:ext>
            </a:extLst>
          </p:cNvPr>
          <p:cNvSpPr>
            <a:spLocks noGrp="1"/>
          </p:cNvSpPr>
          <p:nvPr>
            <p:ph type="sldNum" sz="quarter" idx="12"/>
          </p:nvPr>
        </p:nvSpPr>
        <p:spPr>
          <a:xfrm>
            <a:off x="8610600" y="6356350"/>
            <a:ext cx="2743200" cy="365125"/>
          </a:xfrm>
        </p:spPr>
        <p:txBody>
          <a:bodyPr rtlCol="0"/>
          <a:lstStyle>
            <a:lvl1pPr>
              <a:defRPr sz="900"/>
            </a:lvl1pPr>
          </a:lstStyle>
          <a:p>
            <a:pPr rtl="0"/>
            <a:fld id="{B5CEABB6-07DC-46E8-9B57-56EC44A396E5}" type="slidenum">
              <a:rPr lang="fr-FR" noProof="0" smtClean="0"/>
              <a:t>‹N°›</a:t>
            </a:fld>
            <a:endParaRPr lang="fr-FR" noProof="0"/>
          </a:p>
        </p:txBody>
      </p:sp>
    </p:spTree>
    <p:extLst>
      <p:ext uri="{BB962C8B-B14F-4D97-AF65-F5344CB8AC3E}">
        <p14:creationId xmlns:p14="http://schemas.microsoft.com/office/powerpoint/2010/main" val="2056323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mart Art">
    <p:bg>
      <p:bgRef idx="1001">
        <a:schemeClr val="bg1"/>
      </p:bgRef>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rtlCol="0">
            <a:normAutofit/>
          </a:bodyPr>
          <a:lstStyle>
            <a:lvl1pPr algn="ctr">
              <a:defRPr lang="en-US" sz="2800" kern="1200" spc="150" baseline="0" dirty="0">
                <a:solidFill>
                  <a:schemeClr val="tx1"/>
                </a:solidFill>
                <a:latin typeface="+mj-lt"/>
                <a:ea typeface="+mj-ea"/>
                <a:cs typeface="+mj-cs"/>
              </a:defRPr>
            </a:lvl1pPr>
          </a:lstStyle>
          <a:p>
            <a:pPr rtl="0"/>
            <a:r>
              <a:rPr lang="fr-FR" noProof="0"/>
              <a:t>CLIQUEZ ICI POUR MODIFIER LE STYLE DU TITRE</a:t>
            </a:r>
          </a:p>
        </p:txBody>
      </p:sp>
      <p:sp>
        <p:nvSpPr>
          <p:cNvPr id="7" name="Espace réservé SmartArt 6">
            <a:extLst>
              <a:ext uri="{FF2B5EF4-FFF2-40B4-BE49-F238E27FC236}">
                <a16:creationId xmlns:a16="http://schemas.microsoft.com/office/drawing/2014/main" id="{156CA116-0F6E-4EE9-B34F-03BA07161A7A}"/>
              </a:ext>
            </a:extLst>
          </p:cNvPr>
          <p:cNvSpPr>
            <a:spLocks noGrp="1"/>
          </p:cNvSpPr>
          <p:nvPr>
            <p:ph type="dgm" sz="quarter" idx="15" hasCustomPrompt="1"/>
          </p:nvPr>
        </p:nvSpPr>
        <p:spPr>
          <a:xfrm>
            <a:off x="838200" y="2139084"/>
            <a:ext cx="10515600" cy="3695338"/>
          </a:xfrm>
        </p:spPr>
        <p:txBody>
          <a:bodyPr rtlCol="0"/>
          <a:lstStyle/>
          <a:p>
            <a:pPr rtl="0"/>
            <a:r>
              <a:rPr lang="fr-FR" noProof="0"/>
              <a:t>Cliquez sur l’icône pour ajouter un graphique SmartArt</a:t>
            </a:r>
          </a:p>
        </p:txBody>
      </p:sp>
      <p:sp>
        <p:nvSpPr>
          <p:cNvPr id="3" name="Espace réservé de la date 2">
            <a:extLst>
              <a:ext uri="{FF2B5EF4-FFF2-40B4-BE49-F238E27FC236}">
                <a16:creationId xmlns:a16="http://schemas.microsoft.com/office/drawing/2014/main" id="{7E085D26-FA83-4414-959E-98936A772670}"/>
              </a:ext>
            </a:extLst>
          </p:cNvPr>
          <p:cNvSpPr>
            <a:spLocks noGrp="1"/>
          </p:cNvSpPr>
          <p:nvPr>
            <p:ph type="dt" sz="half" idx="10"/>
          </p:nvPr>
        </p:nvSpPr>
        <p:spPr/>
        <p:txBody>
          <a:bodyPr rtlCol="0"/>
          <a:lstStyle>
            <a:lvl1pPr>
              <a:defRPr sz="900"/>
            </a:lvl1pPr>
          </a:lstStyle>
          <a:p>
            <a:pPr rtl="0"/>
            <a:r>
              <a:rPr lang="fr-FR" noProof="0"/>
              <a:t>20XX</a:t>
            </a:r>
          </a:p>
        </p:txBody>
      </p:sp>
      <p:sp>
        <p:nvSpPr>
          <p:cNvPr id="4" name="Espace réservé du pied de page 3">
            <a:extLst>
              <a:ext uri="{FF2B5EF4-FFF2-40B4-BE49-F238E27FC236}">
                <a16:creationId xmlns:a16="http://schemas.microsoft.com/office/drawing/2014/main" id="{1FB52E93-DE4C-4341-8D83-F0230E38B1A1}"/>
              </a:ext>
            </a:extLst>
          </p:cNvPr>
          <p:cNvSpPr>
            <a:spLocks noGrp="1"/>
          </p:cNvSpPr>
          <p:nvPr>
            <p:ph type="ftr" sz="quarter" idx="11"/>
          </p:nvPr>
        </p:nvSpPr>
        <p:spPr/>
        <p:txBody>
          <a:bodyPr rtlCol="0"/>
          <a:lstStyle>
            <a:lvl1pPr>
              <a:defRPr sz="900"/>
            </a:lvl1pPr>
          </a:lstStyle>
          <a:p>
            <a:pPr rtl="0"/>
            <a:r>
              <a:rPr lang="fr-FR" noProof="0"/>
              <a:t>Pitch Deck</a:t>
            </a:r>
          </a:p>
        </p:txBody>
      </p:sp>
      <p:cxnSp>
        <p:nvCxnSpPr>
          <p:cNvPr id="10" name="Connecteur droit 9">
            <a:extLst>
              <a:ext uri="{FF2B5EF4-FFF2-40B4-BE49-F238E27FC236}">
                <a16:creationId xmlns:a16="http://schemas.microsoft.com/office/drawing/2014/main" id="{66988B2D-0240-4256-8268-4B9FF1E72363}"/>
              </a:ext>
              <a:ext uri="{C183D7F6-B498-43B3-948B-1728B52AA6E4}">
                <adec:decorative xmlns:adec="http://schemas.microsoft.com/office/drawing/2017/decorative" val="1"/>
              </a:ext>
            </a:extLst>
          </p:cNvPr>
          <p:cNvCxnSpPr>
            <a:cxnSpLocks/>
          </p:cNvCxnSpPr>
          <p:nvPr/>
        </p:nvCxnSpPr>
        <p:spPr>
          <a:xfrm flipV="1">
            <a:off x="0" y="0"/>
            <a:ext cx="25908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D8EEAAE1-3D04-41C3-B2D2-B3BEF34C3B27}"/>
              </a:ext>
              <a:ext uri="{C183D7F6-B498-43B3-948B-1728B52AA6E4}">
                <adec:decorative xmlns:adec="http://schemas.microsoft.com/office/drawing/2017/decorative" val="1"/>
              </a:ext>
            </a:extLst>
          </p:cNvPr>
          <p:cNvCxnSpPr>
            <a:cxnSpLocks/>
          </p:cNvCxnSpPr>
          <p:nvPr/>
        </p:nvCxnSpPr>
        <p:spPr>
          <a:xfrm flipH="1">
            <a:off x="0" y="0"/>
            <a:ext cx="704850" cy="1027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Espace réservé du numéro de diapositive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rtlCol="0"/>
          <a:lstStyle>
            <a:lvl1pPr>
              <a:defRPr sz="900"/>
            </a:lvl1pPr>
          </a:lstStyle>
          <a:p>
            <a:pPr rtl="0"/>
            <a:fld id="{B5CEABB6-07DC-46E8-9B57-56EC44A396E5}" type="slidenum">
              <a:rPr lang="fr-FR" noProof="0" smtClean="0"/>
              <a:t>‹N°›</a:t>
            </a:fld>
            <a:endParaRPr lang="fr-FR" noProof="0"/>
          </a:p>
        </p:txBody>
      </p:sp>
    </p:spTree>
    <p:extLst>
      <p:ext uri="{BB962C8B-B14F-4D97-AF65-F5344CB8AC3E}">
        <p14:creationId xmlns:p14="http://schemas.microsoft.com/office/powerpoint/2010/main" val="23543133"/>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Diapositive équipe 4 personnes">
    <p:bg>
      <p:bgRef idx="1001">
        <a:schemeClr val="bg1"/>
      </p:bgRef>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rtlCol="0">
            <a:normAutofit/>
          </a:bodyPr>
          <a:lstStyle>
            <a:lvl1pPr algn="ctr">
              <a:defRPr lang="en-US" sz="2800" kern="1200" spc="150" baseline="0" dirty="0">
                <a:solidFill>
                  <a:schemeClr val="tx1"/>
                </a:solidFill>
                <a:latin typeface="+mj-lt"/>
                <a:ea typeface="+mj-ea"/>
                <a:cs typeface="+mj-cs"/>
              </a:defRPr>
            </a:lvl1pPr>
          </a:lstStyle>
          <a:p>
            <a:pPr rtl="0"/>
            <a:r>
              <a:rPr lang="fr-FR" noProof="0"/>
              <a:t>CLIQUEZ ICI POUR MODIFIER LE STYLE DU TITRE</a:t>
            </a:r>
          </a:p>
        </p:txBody>
      </p:sp>
      <p:sp>
        <p:nvSpPr>
          <p:cNvPr id="11" name="Espace réservé d’image 10">
            <a:extLst>
              <a:ext uri="{FF2B5EF4-FFF2-40B4-BE49-F238E27FC236}">
                <a16:creationId xmlns:a16="http://schemas.microsoft.com/office/drawing/2014/main" id="{B0BDE76A-30A6-4268-9656-28A484C3DCC9}"/>
              </a:ext>
            </a:extLst>
          </p:cNvPr>
          <p:cNvSpPr>
            <a:spLocks noGrp="1"/>
          </p:cNvSpPr>
          <p:nvPr>
            <p:ph type="pic" sz="quarter" idx="14" hasCustomPrompt="1"/>
          </p:nvPr>
        </p:nvSpPr>
        <p:spPr>
          <a:xfrm>
            <a:off x="1487181" y="2886074"/>
            <a:ext cx="1845511" cy="1845511"/>
          </a:xfrm>
          <a:solidFill>
            <a:schemeClr val="bg1">
              <a:lumMod val="95000"/>
            </a:schemeClr>
          </a:solidFill>
        </p:spPr>
        <p:txBody>
          <a:bodyPr rtlCol="0"/>
          <a:lstStyle/>
          <a:p>
            <a:pPr rtl="0"/>
            <a:r>
              <a:rPr lang="fr-FR" noProof="0"/>
              <a:t>Cliquez sur l’icône pour ajouter une image</a:t>
            </a:r>
          </a:p>
        </p:txBody>
      </p:sp>
      <p:sp>
        <p:nvSpPr>
          <p:cNvPr id="3" name="Espace réservé du texte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311558" y="5084524"/>
            <a:ext cx="2196619" cy="343061"/>
          </a:xfrm>
        </p:spPr>
        <p:txBody>
          <a:bodyPr rtlCol="0"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CLIQUEZ ICI POUR MODIFIER</a:t>
            </a:r>
          </a:p>
        </p:txBody>
      </p:sp>
      <p:sp>
        <p:nvSpPr>
          <p:cNvPr id="26" name="Espace réservé du texte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487181" y="5464114"/>
            <a:ext cx="1845511" cy="343061"/>
          </a:xfrm>
        </p:spPr>
        <p:txBody>
          <a:bodyPr rtlCol="0" anchor="t">
            <a:noAutofit/>
          </a:bodyPr>
          <a:lstStyle>
            <a:lvl1pPr marL="0" indent="0" algn="ctr">
              <a:buNone/>
              <a:defRPr lang="en-US" sz="1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CLIQUEZ ICI POUR MODIFIER</a:t>
            </a:r>
          </a:p>
        </p:txBody>
      </p:sp>
      <p:sp>
        <p:nvSpPr>
          <p:cNvPr id="17" name="Espace réservé d’image 10">
            <a:extLst>
              <a:ext uri="{FF2B5EF4-FFF2-40B4-BE49-F238E27FC236}">
                <a16:creationId xmlns:a16="http://schemas.microsoft.com/office/drawing/2014/main" id="{C4CA5C9C-91D5-44B1-A82A-A49732B4691A}"/>
              </a:ext>
            </a:extLst>
          </p:cNvPr>
          <p:cNvSpPr>
            <a:spLocks noGrp="1"/>
          </p:cNvSpPr>
          <p:nvPr>
            <p:ph type="pic" sz="quarter" idx="15" hasCustomPrompt="1"/>
          </p:nvPr>
        </p:nvSpPr>
        <p:spPr>
          <a:xfrm>
            <a:off x="3836914" y="2886074"/>
            <a:ext cx="1845511" cy="1845511"/>
          </a:xfrm>
          <a:solidFill>
            <a:schemeClr val="bg1">
              <a:lumMod val="95000"/>
            </a:schemeClr>
          </a:solidFill>
        </p:spPr>
        <p:txBody>
          <a:bodyPr rtlCol="0"/>
          <a:lstStyle/>
          <a:p>
            <a:pPr rtl="0"/>
            <a:r>
              <a:rPr lang="fr-FR" noProof="0"/>
              <a:t>Cliquez sur l’icône pour ajouter une image</a:t>
            </a:r>
          </a:p>
        </p:txBody>
      </p:sp>
      <p:sp>
        <p:nvSpPr>
          <p:cNvPr id="23" name="Espace réservé du texte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707607" y="5099206"/>
            <a:ext cx="2145049" cy="343061"/>
          </a:xfrm>
        </p:spPr>
        <p:txBody>
          <a:bodyPr rtlCol="0"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CLIQUEZ ICI POUR MODIFIER</a:t>
            </a:r>
          </a:p>
        </p:txBody>
      </p:sp>
      <p:sp>
        <p:nvSpPr>
          <p:cNvPr id="27" name="Espace réservé du texte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836913" y="5478796"/>
            <a:ext cx="1855949" cy="343061"/>
          </a:xfrm>
        </p:spPr>
        <p:txBody>
          <a:bodyPr rtlCol="0" anchor="t">
            <a:noAutofit/>
          </a:bodyPr>
          <a:lstStyle>
            <a:lvl1pPr marL="0" indent="0" algn="ctr">
              <a:buNone/>
              <a:defRPr lang="en-US" sz="1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CLIQUEZ ICI POUR MODIFIER</a:t>
            </a:r>
          </a:p>
        </p:txBody>
      </p:sp>
      <p:sp>
        <p:nvSpPr>
          <p:cNvPr id="18" name="Espace réservé d’image 10">
            <a:extLst>
              <a:ext uri="{FF2B5EF4-FFF2-40B4-BE49-F238E27FC236}">
                <a16:creationId xmlns:a16="http://schemas.microsoft.com/office/drawing/2014/main" id="{4EBC7D6F-397D-4C5A-AA62-F683F88531A2}"/>
              </a:ext>
            </a:extLst>
          </p:cNvPr>
          <p:cNvSpPr>
            <a:spLocks noGrp="1"/>
          </p:cNvSpPr>
          <p:nvPr>
            <p:ph type="pic" sz="quarter" idx="16" hasCustomPrompt="1"/>
          </p:nvPr>
        </p:nvSpPr>
        <p:spPr>
          <a:xfrm>
            <a:off x="6327578" y="2886074"/>
            <a:ext cx="1845511" cy="1845511"/>
          </a:xfrm>
          <a:solidFill>
            <a:schemeClr val="bg1">
              <a:lumMod val="95000"/>
            </a:schemeClr>
          </a:solidFill>
        </p:spPr>
        <p:txBody>
          <a:bodyPr rtlCol="0"/>
          <a:lstStyle/>
          <a:p>
            <a:pPr lvl="1" rtl="0"/>
            <a:r>
              <a:rPr lang="fr-FR" noProof="0"/>
              <a:t>Cliquez sur l’icône pour ajouter une image</a:t>
            </a:r>
          </a:p>
        </p:txBody>
      </p:sp>
      <p:sp>
        <p:nvSpPr>
          <p:cNvPr id="24" name="Espace réservé du texte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198271" y="5099206"/>
            <a:ext cx="2132985" cy="343061"/>
          </a:xfrm>
        </p:spPr>
        <p:txBody>
          <a:bodyPr rtlCol="0"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CLIQUEZ ICI POUR MODIFIER</a:t>
            </a:r>
          </a:p>
        </p:txBody>
      </p:sp>
      <p:sp>
        <p:nvSpPr>
          <p:cNvPr id="28" name="Espace réservé du texte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327577" y="5478796"/>
            <a:ext cx="1845511" cy="343061"/>
          </a:xfrm>
        </p:spPr>
        <p:txBody>
          <a:bodyPr rtlCol="0" anchor="t">
            <a:noAutofit/>
          </a:bodyPr>
          <a:lstStyle>
            <a:lvl1pPr marL="0" indent="0" algn="ctr">
              <a:buNone/>
              <a:defRPr lang="en-US" sz="1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CLIQUEZ ICI POUR MODIFIER</a:t>
            </a:r>
          </a:p>
        </p:txBody>
      </p:sp>
      <p:sp>
        <p:nvSpPr>
          <p:cNvPr id="19" name="Espace réservé d’image 10">
            <a:extLst>
              <a:ext uri="{FF2B5EF4-FFF2-40B4-BE49-F238E27FC236}">
                <a16:creationId xmlns:a16="http://schemas.microsoft.com/office/drawing/2014/main" id="{92E6B581-A522-4758-A9A4-8B9C7B860CF2}"/>
              </a:ext>
            </a:extLst>
          </p:cNvPr>
          <p:cNvSpPr>
            <a:spLocks noGrp="1"/>
          </p:cNvSpPr>
          <p:nvPr>
            <p:ph type="pic" sz="quarter" idx="17" hasCustomPrompt="1"/>
          </p:nvPr>
        </p:nvSpPr>
        <p:spPr>
          <a:xfrm>
            <a:off x="8747458" y="2886074"/>
            <a:ext cx="1845511" cy="1845511"/>
          </a:xfrm>
          <a:solidFill>
            <a:schemeClr val="bg1">
              <a:lumMod val="95000"/>
            </a:schemeClr>
          </a:solidFill>
        </p:spPr>
        <p:txBody>
          <a:bodyPr rtlCol="0"/>
          <a:lstStyle/>
          <a:p>
            <a:pPr rtl="0"/>
            <a:r>
              <a:rPr lang="fr-FR" noProof="0"/>
              <a:t>Cliquez sur l’icône pour ajouter une image</a:t>
            </a:r>
          </a:p>
        </p:txBody>
      </p:sp>
      <p:sp>
        <p:nvSpPr>
          <p:cNvPr id="25" name="Espace réservé du texte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618152" y="5084524"/>
            <a:ext cx="2132984" cy="343061"/>
          </a:xfrm>
        </p:spPr>
        <p:txBody>
          <a:bodyPr rtlCol="0"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CLIQUEZ ICI POUR MODIFIER</a:t>
            </a:r>
          </a:p>
        </p:txBody>
      </p:sp>
      <p:sp>
        <p:nvSpPr>
          <p:cNvPr id="29" name="Espace réservé du texte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747458" y="5464114"/>
            <a:ext cx="1845510" cy="343061"/>
          </a:xfrm>
        </p:spPr>
        <p:txBody>
          <a:bodyPr rtlCol="0" anchor="t">
            <a:noAutofit/>
          </a:bodyPr>
          <a:lstStyle>
            <a:lvl1pPr marL="0" indent="0" algn="ctr">
              <a:buNone/>
              <a:defRPr lang="en-US" sz="1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CLIQUEZ ICI POUR MODIFIER</a:t>
            </a:r>
          </a:p>
        </p:txBody>
      </p:sp>
      <p:cxnSp>
        <p:nvCxnSpPr>
          <p:cNvPr id="10" name="Connecteur droit 9">
            <a:extLst>
              <a:ext uri="{FF2B5EF4-FFF2-40B4-BE49-F238E27FC236}">
                <a16:creationId xmlns:a16="http://schemas.microsoft.com/office/drawing/2014/main" id="{4E4B72DA-52CB-4D39-A342-8857B4D959B2}"/>
              </a:ext>
              <a:ext uri="{C183D7F6-B498-43B3-948B-1728B52AA6E4}">
                <adec:decorative xmlns:adec="http://schemas.microsoft.com/office/drawing/2017/decorative" val="1"/>
              </a:ext>
            </a:extLst>
          </p:cNvPr>
          <p:cNvCxnSpPr/>
          <p:nvPr/>
        </p:nvCxnSpPr>
        <p:spPr>
          <a:xfrm flipH="1" flipV="1">
            <a:off x="7334250" y="0"/>
            <a:ext cx="485775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necteur droit 14">
            <a:extLst>
              <a:ext uri="{FF2B5EF4-FFF2-40B4-BE49-F238E27FC236}">
                <a16:creationId xmlns:a16="http://schemas.microsoft.com/office/drawing/2014/main" id="{21D9BCDA-DFB7-41A4-A7C7-CEE86CEDCBE5}"/>
              </a:ext>
              <a:ext uri="{C183D7F6-B498-43B3-948B-1728B52AA6E4}">
                <adec:decorative xmlns:adec="http://schemas.microsoft.com/office/drawing/2017/decorative" val="1"/>
              </a:ext>
            </a:extLst>
          </p:cNvPr>
          <p:cNvCxnSpPr>
            <a:cxnSpLocks/>
          </p:cNvCxnSpPr>
          <p:nvPr/>
        </p:nvCxnSpPr>
        <p:spPr>
          <a:xfrm>
            <a:off x="11487150" y="0"/>
            <a:ext cx="704850" cy="1724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Espace réservé de la date 6">
            <a:extLst>
              <a:ext uri="{FF2B5EF4-FFF2-40B4-BE49-F238E27FC236}">
                <a16:creationId xmlns:a16="http://schemas.microsoft.com/office/drawing/2014/main" id="{F255C16C-AA88-4BBF-8040-11ECFED618E0}"/>
              </a:ext>
            </a:extLst>
          </p:cNvPr>
          <p:cNvSpPr>
            <a:spLocks noGrp="1"/>
          </p:cNvSpPr>
          <p:nvPr>
            <p:ph type="dt" sz="half" idx="10"/>
          </p:nvPr>
        </p:nvSpPr>
        <p:spPr/>
        <p:txBody>
          <a:bodyPr rtlCol="0"/>
          <a:lstStyle>
            <a:lvl1pPr>
              <a:defRPr sz="900"/>
            </a:lvl1pPr>
          </a:lstStyle>
          <a:p>
            <a:pPr rtl="0"/>
            <a:r>
              <a:rPr lang="fr-FR" noProof="0"/>
              <a:t>20XX</a:t>
            </a:r>
          </a:p>
        </p:txBody>
      </p:sp>
      <p:sp>
        <p:nvSpPr>
          <p:cNvPr id="8" name="Espace réservé du pied de page 7">
            <a:extLst>
              <a:ext uri="{FF2B5EF4-FFF2-40B4-BE49-F238E27FC236}">
                <a16:creationId xmlns:a16="http://schemas.microsoft.com/office/drawing/2014/main" id="{CBE560E3-F935-488F-8F0E-191D7B6B54B8}"/>
              </a:ext>
            </a:extLst>
          </p:cNvPr>
          <p:cNvSpPr>
            <a:spLocks noGrp="1"/>
          </p:cNvSpPr>
          <p:nvPr>
            <p:ph type="ftr" sz="quarter" idx="11"/>
          </p:nvPr>
        </p:nvSpPr>
        <p:spPr/>
        <p:txBody>
          <a:bodyPr rtlCol="0"/>
          <a:lstStyle>
            <a:lvl1pPr>
              <a:defRPr sz="900"/>
            </a:lvl1pPr>
          </a:lstStyle>
          <a:p>
            <a:pPr rtl="0"/>
            <a:r>
              <a:rPr lang="fr-FR" noProof="0"/>
              <a:t>Pitch Deck</a:t>
            </a:r>
          </a:p>
        </p:txBody>
      </p:sp>
      <p:sp>
        <p:nvSpPr>
          <p:cNvPr id="9" name="Espace réservé du numéro de diapositive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rtlCol="0"/>
          <a:lstStyle>
            <a:lvl1pPr>
              <a:defRPr sz="900"/>
            </a:lvl1pPr>
          </a:lstStyle>
          <a:p>
            <a:pPr rtl="0"/>
            <a:fld id="{B5CEABB6-07DC-46E8-9B57-56EC44A396E5}" type="slidenum">
              <a:rPr lang="fr-FR" noProof="0" smtClean="0"/>
              <a:t>‹N°›</a:t>
            </a:fld>
            <a:endParaRPr lang="fr-FR" noProof="0"/>
          </a:p>
        </p:txBody>
      </p:sp>
    </p:spTree>
    <p:extLst>
      <p:ext uri="{BB962C8B-B14F-4D97-AF65-F5344CB8AC3E}">
        <p14:creationId xmlns:p14="http://schemas.microsoft.com/office/powerpoint/2010/main" val="356237283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pos="93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Diapositive équipe 8 personnes">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rtlCol="0">
            <a:normAutofit/>
          </a:bodyPr>
          <a:lstStyle>
            <a:lvl1pPr algn="ctr">
              <a:defRPr lang="en-US" sz="2800" kern="1200" spc="150" baseline="0" dirty="0">
                <a:solidFill>
                  <a:schemeClr val="tx1"/>
                </a:solidFill>
                <a:latin typeface="+mj-lt"/>
                <a:ea typeface="+mj-ea"/>
                <a:cs typeface="+mj-cs"/>
              </a:defRPr>
            </a:lvl1pPr>
          </a:lstStyle>
          <a:p>
            <a:pPr rtl="0"/>
            <a:r>
              <a:rPr lang="fr-FR" noProof="0"/>
              <a:t>CLIQUEZ ICI POUR MODIFIER LE STYLE DU TITRE</a:t>
            </a:r>
          </a:p>
        </p:txBody>
      </p:sp>
      <p:sp>
        <p:nvSpPr>
          <p:cNvPr id="11" name="Espace réservé d’image 10">
            <a:extLst>
              <a:ext uri="{FF2B5EF4-FFF2-40B4-BE49-F238E27FC236}">
                <a16:creationId xmlns:a16="http://schemas.microsoft.com/office/drawing/2014/main" id="{B0BDE76A-30A6-4268-9656-28A484C3DCC9}"/>
              </a:ext>
            </a:extLst>
          </p:cNvPr>
          <p:cNvSpPr>
            <a:spLocks noGrp="1"/>
          </p:cNvSpPr>
          <p:nvPr>
            <p:ph type="pic" sz="quarter" idx="14" hasCustomPrompt="1"/>
          </p:nvPr>
        </p:nvSpPr>
        <p:spPr>
          <a:xfrm>
            <a:off x="1877176" y="2428875"/>
            <a:ext cx="1066800" cy="1066800"/>
          </a:xfrm>
          <a:solidFill>
            <a:schemeClr val="tx1"/>
          </a:solidFill>
        </p:spPr>
        <p:txBody>
          <a:bodyPr rtlCol="0">
            <a:normAutofit/>
          </a:bodyPr>
          <a:lstStyle>
            <a:lvl1pPr marL="0" indent="0">
              <a:lnSpc>
                <a:spcPct val="100000"/>
              </a:lnSpc>
              <a:buNone/>
              <a:defRPr sz="900">
                <a:solidFill>
                  <a:schemeClr val="bg1"/>
                </a:solidFill>
              </a:defRPr>
            </a:lvl1pPr>
          </a:lstStyle>
          <a:p>
            <a:pPr rtl="0"/>
            <a:r>
              <a:rPr lang="fr-FR" noProof="0"/>
              <a:t>Cliquez sur l’icône pour ajouter une image</a:t>
            </a:r>
          </a:p>
        </p:txBody>
      </p:sp>
      <p:sp>
        <p:nvSpPr>
          <p:cNvPr id="3" name="Espace réservé du texte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500168" y="3654378"/>
            <a:ext cx="1828800" cy="343061"/>
          </a:xfrm>
        </p:spPr>
        <p:txBody>
          <a:bodyPr rtlCol="0"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CLIQUEZ ICI POUR MODIFIER</a:t>
            </a:r>
          </a:p>
        </p:txBody>
      </p:sp>
      <p:sp>
        <p:nvSpPr>
          <p:cNvPr id="26" name="Espace réservé du texte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390120" y="3782039"/>
            <a:ext cx="2057400" cy="343061"/>
          </a:xfrm>
        </p:spPr>
        <p:txBody>
          <a:bodyPr rtlCol="0"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CLIQUEZ ICI POUR MODIFIER</a:t>
            </a:r>
          </a:p>
        </p:txBody>
      </p:sp>
      <p:sp>
        <p:nvSpPr>
          <p:cNvPr id="17" name="Espace réservé d’image 10">
            <a:extLst>
              <a:ext uri="{FF2B5EF4-FFF2-40B4-BE49-F238E27FC236}">
                <a16:creationId xmlns:a16="http://schemas.microsoft.com/office/drawing/2014/main" id="{C4CA5C9C-91D5-44B1-A82A-A49732B4691A}"/>
              </a:ext>
            </a:extLst>
          </p:cNvPr>
          <p:cNvSpPr>
            <a:spLocks noGrp="1"/>
          </p:cNvSpPr>
          <p:nvPr>
            <p:ph type="pic" sz="quarter" idx="15" hasCustomPrompt="1"/>
          </p:nvPr>
        </p:nvSpPr>
        <p:spPr>
          <a:xfrm>
            <a:off x="4226270" y="2428875"/>
            <a:ext cx="1066800" cy="1066800"/>
          </a:xfrm>
          <a:solidFill>
            <a:schemeClr val="tx1"/>
          </a:solidFill>
        </p:spPr>
        <p:txBody>
          <a:bodyPr rtlCol="0">
            <a:normAutofit/>
          </a:bodyPr>
          <a:lstStyle>
            <a:lvl1pPr marL="0" indent="0">
              <a:lnSpc>
                <a:spcPct val="100000"/>
              </a:lnSpc>
              <a:buNone/>
              <a:defRPr sz="900">
                <a:solidFill>
                  <a:schemeClr val="bg1"/>
                </a:solidFill>
              </a:defRPr>
            </a:lvl1pPr>
          </a:lstStyle>
          <a:p>
            <a:pPr rtl="0"/>
            <a:r>
              <a:rPr lang="fr-FR" noProof="0"/>
              <a:t>Cliquez sur l’icône pour ajouter une image</a:t>
            </a:r>
          </a:p>
        </p:txBody>
      </p:sp>
      <p:sp>
        <p:nvSpPr>
          <p:cNvPr id="23" name="Espace réservé du texte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849262" y="3669060"/>
            <a:ext cx="1828800" cy="343061"/>
          </a:xfrm>
        </p:spPr>
        <p:txBody>
          <a:bodyPr rtlCol="0"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CLIQUEZ ICI POUR MODIFIER</a:t>
            </a:r>
          </a:p>
        </p:txBody>
      </p:sp>
      <p:sp>
        <p:nvSpPr>
          <p:cNvPr id="27" name="Espace réservé du texte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739214" y="3796721"/>
            <a:ext cx="2057400" cy="343061"/>
          </a:xfrm>
        </p:spPr>
        <p:txBody>
          <a:bodyPr rtlCol="0"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CLIQUEZ ICI POUR MODIFIER</a:t>
            </a:r>
          </a:p>
        </p:txBody>
      </p:sp>
      <p:sp>
        <p:nvSpPr>
          <p:cNvPr id="18" name="Espace réservé d’image 10">
            <a:extLst>
              <a:ext uri="{FF2B5EF4-FFF2-40B4-BE49-F238E27FC236}">
                <a16:creationId xmlns:a16="http://schemas.microsoft.com/office/drawing/2014/main" id="{4EBC7D6F-397D-4C5A-AA62-F683F88531A2}"/>
              </a:ext>
            </a:extLst>
          </p:cNvPr>
          <p:cNvSpPr>
            <a:spLocks noGrp="1"/>
          </p:cNvSpPr>
          <p:nvPr>
            <p:ph type="pic" sz="quarter" idx="16" hasCustomPrompt="1"/>
          </p:nvPr>
        </p:nvSpPr>
        <p:spPr>
          <a:xfrm>
            <a:off x="6716934" y="2428875"/>
            <a:ext cx="1066800" cy="1066800"/>
          </a:xfrm>
          <a:solidFill>
            <a:schemeClr val="tx1"/>
          </a:solidFill>
        </p:spPr>
        <p:txBody>
          <a:bodyPr rtlCol="0">
            <a:normAutofit/>
          </a:bodyPr>
          <a:lstStyle>
            <a:lvl1pPr marL="0" indent="0">
              <a:buNone/>
              <a:defRPr sz="900">
                <a:solidFill>
                  <a:schemeClr val="bg1"/>
                </a:solidFill>
              </a:defRPr>
            </a:lvl1pPr>
            <a:lvl2pPr marL="457200" indent="0">
              <a:lnSpc>
                <a:spcPct val="100000"/>
              </a:lnSpc>
              <a:buNone/>
              <a:defRPr sz="900">
                <a:solidFill>
                  <a:schemeClr val="bg1"/>
                </a:solidFill>
              </a:defRPr>
            </a:lvl2pPr>
          </a:lstStyle>
          <a:p>
            <a:pPr lvl="0" rtl="0"/>
            <a:r>
              <a:rPr lang="fr-FR" noProof="0"/>
              <a:t>Cliquez sur l’icône pour ajouter une image</a:t>
            </a:r>
          </a:p>
        </p:txBody>
      </p:sp>
      <p:sp>
        <p:nvSpPr>
          <p:cNvPr id="24" name="Espace réservé du texte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339926" y="3669060"/>
            <a:ext cx="1828800" cy="343061"/>
          </a:xfrm>
        </p:spPr>
        <p:txBody>
          <a:bodyPr rtlCol="0"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CLIQUEZ ICI POUR MODIFIER</a:t>
            </a:r>
          </a:p>
        </p:txBody>
      </p:sp>
      <p:sp>
        <p:nvSpPr>
          <p:cNvPr id="28" name="Espace réservé du texte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217963" y="3796721"/>
            <a:ext cx="2057400" cy="343061"/>
          </a:xfrm>
        </p:spPr>
        <p:txBody>
          <a:bodyPr rtlCol="0"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CLIQUEZ ICI POUR MODIFIER</a:t>
            </a:r>
          </a:p>
        </p:txBody>
      </p:sp>
      <p:sp>
        <p:nvSpPr>
          <p:cNvPr id="19" name="Espace réservé d’image 10">
            <a:extLst>
              <a:ext uri="{FF2B5EF4-FFF2-40B4-BE49-F238E27FC236}">
                <a16:creationId xmlns:a16="http://schemas.microsoft.com/office/drawing/2014/main" id="{92E6B581-A522-4758-A9A4-8B9C7B860CF2}"/>
              </a:ext>
            </a:extLst>
          </p:cNvPr>
          <p:cNvSpPr>
            <a:spLocks noGrp="1"/>
          </p:cNvSpPr>
          <p:nvPr>
            <p:ph type="pic" sz="quarter" idx="17" hasCustomPrompt="1"/>
          </p:nvPr>
        </p:nvSpPr>
        <p:spPr>
          <a:xfrm>
            <a:off x="9136814" y="2428875"/>
            <a:ext cx="1066800" cy="1066800"/>
          </a:xfrm>
          <a:solidFill>
            <a:schemeClr val="tx1"/>
          </a:solidFill>
        </p:spPr>
        <p:txBody>
          <a:bodyPr rtlCol="0">
            <a:normAutofit/>
          </a:bodyPr>
          <a:lstStyle>
            <a:lvl1pPr marL="0" indent="0">
              <a:lnSpc>
                <a:spcPct val="100000"/>
              </a:lnSpc>
              <a:buNone/>
              <a:defRPr sz="900">
                <a:solidFill>
                  <a:schemeClr val="bg1"/>
                </a:solidFill>
              </a:defRPr>
            </a:lvl1pPr>
          </a:lstStyle>
          <a:p>
            <a:pPr rtl="0"/>
            <a:r>
              <a:rPr lang="fr-FR" noProof="0"/>
              <a:t>Cliquez sur l’icône pour ajouter une image</a:t>
            </a:r>
          </a:p>
        </p:txBody>
      </p:sp>
      <p:sp>
        <p:nvSpPr>
          <p:cNvPr id="25" name="Espace réservé du texte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759806" y="3654378"/>
            <a:ext cx="1828800" cy="343061"/>
          </a:xfrm>
        </p:spPr>
        <p:txBody>
          <a:bodyPr rtlCol="0"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CLIQUEZ ICI POUR MODIFIER</a:t>
            </a:r>
          </a:p>
        </p:txBody>
      </p:sp>
      <p:sp>
        <p:nvSpPr>
          <p:cNvPr id="29" name="Espace réservé du texte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634432" y="3782039"/>
            <a:ext cx="2057400" cy="343061"/>
          </a:xfrm>
        </p:spPr>
        <p:txBody>
          <a:bodyPr rtlCol="0"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CLIQUEZ ICI POUR MODIFIER</a:t>
            </a:r>
          </a:p>
        </p:txBody>
      </p:sp>
      <p:sp>
        <p:nvSpPr>
          <p:cNvPr id="55" name="Espace réservé d’image 10">
            <a:extLst>
              <a:ext uri="{FF2B5EF4-FFF2-40B4-BE49-F238E27FC236}">
                <a16:creationId xmlns:a16="http://schemas.microsoft.com/office/drawing/2014/main" id="{1EBAEB1D-A7F9-4F90-B642-4277D3802BAB}"/>
              </a:ext>
            </a:extLst>
          </p:cNvPr>
          <p:cNvSpPr>
            <a:spLocks noGrp="1"/>
          </p:cNvSpPr>
          <p:nvPr>
            <p:ph type="pic" sz="quarter" idx="26" hasCustomPrompt="1"/>
          </p:nvPr>
        </p:nvSpPr>
        <p:spPr>
          <a:xfrm>
            <a:off x="1877176" y="4287711"/>
            <a:ext cx="1066800" cy="1066800"/>
          </a:xfrm>
          <a:solidFill>
            <a:schemeClr val="tx1"/>
          </a:solidFill>
        </p:spPr>
        <p:txBody>
          <a:bodyPr rtlCol="0">
            <a:normAutofit/>
          </a:bodyPr>
          <a:lstStyle>
            <a:lvl1pPr marL="0" indent="0">
              <a:lnSpc>
                <a:spcPct val="100000"/>
              </a:lnSpc>
              <a:buNone/>
              <a:defRPr sz="900">
                <a:solidFill>
                  <a:schemeClr val="bg1"/>
                </a:solidFill>
              </a:defRPr>
            </a:lvl1pPr>
          </a:lstStyle>
          <a:p>
            <a:pPr rtl="0"/>
            <a:r>
              <a:rPr lang="fr-FR" noProof="0"/>
              <a:t>Cliquez sur l’icône pour ajouter une image</a:t>
            </a:r>
          </a:p>
        </p:txBody>
      </p:sp>
      <p:sp>
        <p:nvSpPr>
          <p:cNvPr id="54" name="Espace réservé du texte 2">
            <a:extLst>
              <a:ext uri="{FF2B5EF4-FFF2-40B4-BE49-F238E27FC236}">
                <a16:creationId xmlns:a16="http://schemas.microsoft.com/office/drawing/2014/main" id="{22930C5B-603C-494E-A467-8B394D01D406}"/>
              </a:ext>
            </a:extLst>
          </p:cNvPr>
          <p:cNvSpPr>
            <a:spLocks noGrp="1"/>
          </p:cNvSpPr>
          <p:nvPr>
            <p:ph type="body" idx="25" hasCustomPrompt="1"/>
          </p:nvPr>
        </p:nvSpPr>
        <p:spPr>
          <a:xfrm>
            <a:off x="1500168" y="5513214"/>
            <a:ext cx="1828800" cy="343061"/>
          </a:xfrm>
        </p:spPr>
        <p:txBody>
          <a:bodyPr rtlCol="0"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CLIQUEZ ICI POUR MODIFIER</a:t>
            </a:r>
          </a:p>
        </p:txBody>
      </p:sp>
      <p:sp>
        <p:nvSpPr>
          <p:cNvPr id="62" name="Espace réservé du texte 2">
            <a:extLst>
              <a:ext uri="{FF2B5EF4-FFF2-40B4-BE49-F238E27FC236}">
                <a16:creationId xmlns:a16="http://schemas.microsoft.com/office/drawing/2014/main" id="{540C455F-A23B-493F-B95E-AB485D91DA6A}"/>
              </a:ext>
            </a:extLst>
          </p:cNvPr>
          <p:cNvSpPr>
            <a:spLocks noGrp="1"/>
          </p:cNvSpPr>
          <p:nvPr>
            <p:ph type="body" idx="33" hasCustomPrompt="1"/>
          </p:nvPr>
        </p:nvSpPr>
        <p:spPr>
          <a:xfrm>
            <a:off x="1390120" y="5640875"/>
            <a:ext cx="2057400" cy="343061"/>
          </a:xfrm>
        </p:spPr>
        <p:txBody>
          <a:bodyPr rtlCol="0"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CLIQUEZ ICI POUR MODIFIER</a:t>
            </a:r>
          </a:p>
        </p:txBody>
      </p:sp>
      <p:sp>
        <p:nvSpPr>
          <p:cNvPr id="56" name="Espace réservé d’image 10">
            <a:extLst>
              <a:ext uri="{FF2B5EF4-FFF2-40B4-BE49-F238E27FC236}">
                <a16:creationId xmlns:a16="http://schemas.microsoft.com/office/drawing/2014/main" id="{9461A69E-14C8-4325-89AF-D4257C1C05BA}"/>
              </a:ext>
            </a:extLst>
          </p:cNvPr>
          <p:cNvSpPr>
            <a:spLocks noGrp="1"/>
          </p:cNvSpPr>
          <p:nvPr>
            <p:ph type="pic" sz="quarter" idx="27" hasCustomPrompt="1"/>
          </p:nvPr>
        </p:nvSpPr>
        <p:spPr>
          <a:xfrm>
            <a:off x="4226270" y="4287711"/>
            <a:ext cx="1066800" cy="1066800"/>
          </a:xfrm>
          <a:solidFill>
            <a:schemeClr val="tx1"/>
          </a:solidFill>
        </p:spPr>
        <p:txBody>
          <a:bodyPr rtlCol="0">
            <a:normAutofit/>
          </a:bodyPr>
          <a:lstStyle>
            <a:lvl1pPr marL="0" indent="0">
              <a:lnSpc>
                <a:spcPct val="100000"/>
              </a:lnSpc>
              <a:buNone/>
              <a:defRPr sz="900">
                <a:solidFill>
                  <a:schemeClr val="bg1"/>
                </a:solidFill>
              </a:defRPr>
            </a:lvl1pPr>
          </a:lstStyle>
          <a:p>
            <a:pPr rtl="0"/>
            <a:r>
              <a:rPr lang="fr-FR" noProof="0"/>
              <a:t>Cliquez sur l’icône pour ajouter une image</a:t>
            </a:r>
          </a:p>
        </p:txBody>
      </p:sp>
      <p:sp>
        <p:nvSpPr>
          <p:cNvPr id="59" name="Espace réservé du texte 2">
            <a:extLst>
              <a:ext uri="{FF2B5EF4-FFF2-40B4-BE49-F238E27FC236}">
                <a16:creationId xmlns:a16="http://schemas.microsoft.com/office/drawing/2014/main" id="{6D1C374C-DAF7-40EF-B279-4EC7A2AFE6A2}"/>
              </a:ext>
            </a:extLst>
          </p:cNvPr>
          <p:cNvSpPr>
            <a:spLocks noGrp="1"/>
          </p:cNvSpPr>
          <p:nvPr>
            <p:ph type="body" idx="30" hasCustomPrompt="1"/>
          </p:nvPr>
        </p:nvSpPr>
        <p:spPr>
          <a:xfrm>
            <a:off x="3849262" y="5527896"/>
            <a:ext cx="1828800" cy="343061"/>
          </a:xfrm>
        </p:spPr>
        <p:txBody>
          <a:bodyPr rtlCol="0"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CLIQUEZ ICI POUR MODIFIER</a:t>
            </a:r>
          </a:p>
        </p:txBody>
      </p:sp>
      <p:sp>
        <p:nvSpPr>
          <p:cNvPr id="63" name="Espace réservé du texte 2">
            <a:extLst>
              <a:ext uri="{FF2B5EF4-FFF2-40B4-BE49-F238E27FC236}">
                <a16:creationId xmlns:a16="http://schemas.microsoft.com/office/drawing/2014/main" id="{421FF438-E4E8-4643-BCB3-4A1C12429042}"/>
              </a:ext>
            </a:extLst>
          </p:cNvPr>
          <p:cNvSpPr>
            <a:spLocks noGrp="1"/>
          </p:cNvSpPr>
          <p:nvPr>
            <p:ph type="body" idx="34" hasCustomPrompt="1"/>
          </p:nvPr>
        </p:nvSpPr>
        <p:spPr>
          <a:xfrm>
            <a:off x="3739214" y="5655557"/>
            <a:ext cx="2057400" cy="343061"/>
          </a:xfrm>
        </p:spPr>
        <p:txBody>
          <a:bodyPr rtlCol="0"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CLIQUEZ ICI POUR MODIFIER</a:t>
            </a:r>
          </a:p>
        </p:txBody>
      </p:sp>
      <p:sp>
        <p:nvSpPr>
          <p:cNvPr id="57" name="Espace réservé d’image 10">
            <a:extLst>
              <a:ext uri="{FF2B5EF4-FFF2-40B4-BE49-F238E27FC236}">
                <a16:creationId xmlns:a16="http://schemas.microsoft.com/office/drawing/2014/main" id="{0FB38616-82FB-4DAD-A82E-3777ACB41148}"/>
              </a:ext>
            </a:extLst>
          </p:cNvPr>
          <p:cNvSpPr>
            <a:spLocks noGrp="1"/>
          </p:cNvSpPr>
          <p:nvPr>
            <p:ph type="pic" sz="quarter" idx="28" hasCustomPrompt="1"/>
          </p:nvPr>
        </p:nvSpPr>
        <p:spPr>
          <a:xfrm>
            <a:off x="6716934" y="4287711"/>
            <a:ext cx="1066800" cy="1066800"/>
          </a:xfrm>
          <a:solidFill>
            <a:schemeClr val="tx1"/>
          </a:solidFill>
        </p:spPr>
        <p:txBody>
          <a:bodyPr rtlCol="0">
            <a:normAutofit/>
          </a:bodyPr>
          <a:lstStyle>
            <a:lvl1pPr marL="0" indent="0">
              <a:buNone/>
              <a:defRPr sz="900">
                <a:solidFill>
                  <a:schemeClr val="bg1"/>
                </a:solidFill>
              </a:defRPr>
            </a:lvl1pPr>
            <a:lvl2pPr marL="457200" indent="0">
              <a:lnSpc>
                <a:spcPct val="100000"/>
              </a:lnSpc>
              <a:buNone/>
              <a:defRPr sz="900">
                <a:solidFill>
                  <a:schemeClr val="bg1"/>
                </a:solidFill>
              </a:defRPr>
            </a:lvl2pPr>
          </a:lstStyle>
          <a:p>
            <a:pPr lvl="0" rtl="0"/>
            <a:r>
              <a:rPr lang="fr-FR" noProof="0"/>
              <a:t>Cliquez sur l’icône pour ajouter une image</a:t>
            </a:r>
          </a:p>
        </p:txBody>
      </p:sp>
      <p:sp>
        <p:nvSpPr>
          <p:cNvPr id="60" name="Espace réservé du texte 2">
            <a:extLst>
              <a:ext uri="{FF2B5EF4-FFF2-40B4-BE49-F238E27FC236}">
                <a16:creationId xmlns:a16="http://schemas.microsoft.com/office/drawing/2014/main" id="{D4FEDD19-A7BA-45BB-93A0-F1E896C9F26D}"/>
              </a:ext>
            </a:extLst>
          </p:cNvPr>
          <p:cNvSpPr>
            <a:spLocks noGrp="1"/>
          </p:cNvSpPr>
          <p:nvPr>
            <p:ph type="body" idx="31" hasCustomPrompt="1"/>
          </p:nvPr>
        </p:nvSpPr>
        <p:spPr>
          <a:xfrm>
            <a:off x="6339926" y="5527896"/>
            <a:ext cx="1828800" cy="343061"/>
          </a:xfrm>
        </p:spPr>
        <p:txBody>
          <a:bodyPr rtlCol="0"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CLIQUEZ ICI POUR MODIFIER</a:t>
            </a:r>
          </a:p>
        </p:txBody>
      </p:sp>
      <p:sp>
        <p:nvSpPr>
          <p:cNvPr id="64" name="Espace réservé du texte 2">
            <a:extLst>
              <a:ext uri="{FF2B5EF4-FFF2-40B4-BE49-F238E27FC236}">
                <a16:creationId xmlns:a16="http://schemas.microsoft.com/office/drawing/2014/main" id="{A12F0175-7AEE-46B1-9590-D4A427680DC7}"/>
              </a:ext>
            </a:extLst>
          </p:cNvPr>
          <p:cNvSpPr>
            <a:spLocks noGrp="1"/>
          </p:cNvSpPr>
          <p:nvPr>
            <p:ph type="body" idx="35" hasCustomPrompt="1"/>
          </p:nvPr>
        </p:nvSpPr>
        <p:spPr>
          <a:xfrm>
            <a:off x="6229878" y="5655557"/>
            <a:ext cx="2057400" cy="343061"/>
          </a:xfrm>
        </p:spPr>
        <p:txBody>
          <a:bodyPr rtlCol="0"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CLIQUEZ ICI POUR MODIFIER</a:t>
            </a:r>
          </a:p>
        </p:txBody>
      </p:sp>
      <p:sp>
        <p:nvSpPr>
          <p:cNvPr id="58" name="Espace réservé d’image 10">
            <a:extLst>
              <a:ext uri="{FF2B5EF4-FFF2-40B4-BE49-F238E27FC236}">
                <a16:creationId xmlns:a16="http://schemas.microsoft.com/office/drawing/2014/main" id="{622ED9F4-EB9B-4588-8501-BFECB846EE73}"/>
              </a:ext>
            </a:extLst>
          </p:cNvPr>
          <p:cNvSpPr>
            <a:spLocks noGrp="1"/>
          </p:cNvSpPr>
          <p:nvPr>
            <p:ph type="pic" sz="quarter" idx="29" hasCustomPrompt="1"/>
          </p:nvPr>
        </p:nvSpPr>
        <p:spPr>
          <a:xfrm>
            <a:off x="9136814" y="4287711"/>
            <a:ext cx="1066800" cy="1066800"/>
          </a:xfrm>
          <a:solidFill>
            <a:schemeClr val="tx1"/>
          </a:solidFill>
        </p:spPr>
        <p:txBody>
          <a:bodyPr rtlCol="0">
            <a:normAutofit/>
          </a:bodyPr>
          <a:lstStyle>
            <a:lvl1pPr marL="0" indent="0">
              <a:lnSpc>
                <a:spcPct val="100000"/>
              </a:lnSpc>
              <a:buNone/>
              <a:defRPr sz="900">
                <a:solidFill>
                  <a:schemeClr val="bg1"/>
                </a:solidFill>
              </a:defRPr>
            </a:lvl1pPr>
          </a:lstStyle>
          <a:p>
            <a:pPr rtl="0"/>
            <a:r>
              <a:rPr lang="fr-FR" noProof="0"/>
              <a:t>Cliquez sur l’icône pour ajouter une image</a:t>
            </a:r>
          </a:p>
        </p:txBody>
      </p:sp>
      <p:sp>
        <p:nvSpPr>
          <p:cNvPr id="61" name="Espace réservé du texte 2">
            <a:extLst>
              <a:ext uri="{FF2B5EF4-FFF2-40B4-BE49-F238E27FC236}">
                <a16:creationId xmlns:a16="http://schemas.microsoft.com/office/drawing/2014/main" id="{5026D39F-46AB-4680-9A52-F367344A3531}"/>
              </a:ext>
            </a:extLst>
          </p:cNvPr>
          <p:cNvSpPr>
            <a:spLocks noGrp="1"/>
          </p:cNvSpPr>
          <p:nvPr>
            <p:ph type="body" idx="32" hasCustomPrompt="1"/>
          </p:nvPr>
        </p:nvSpPr>
        <p:spPr>
          <a:xfrm>
            <a:off x="8759806" y="5513214"/>
            <a:ext cx="1828800" cy="343061"/>
          </a:xfrm>
        </p:spPr>
        <p:txBody>
          <a:bodyPr rtlCol="0"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CLIQUEZ ICI POUR MODIFIER</a:t>
            </a:r>
          </a:p>
        </p:txBody>
      </p:sp>
      <p:sp>
        <p:nvSpPr>
          <p:cNvPr id="65" name="Espace réservé du texte 2">
            <a:extLst>
              <a:ext uri="{FF2B5EF4-FFF2-40B4-BE49-F238E27FC236}">
                <a16:creationId xmlns:a16="http://schemas.microsoft.com/office/drawing/2014/main" id="{04E11FE2-6320-4E8C-A5B3-8104AF329ADA}"/>
              </a:ext>
            </a:extLst>
          </p:cNvPr>
          <p:cNvSpPr>
            <a:spLocks noGrp="1"/>
          </p:cNvSpPr>
          <p:nvPr>
            <p:ph type="body" idx="36" hasCustomPrompt="1"/>
          </p:nvPr>
        </p:nvSpPr>
        <p:spPr>
          <a:xfrm>
            <a:off x="8634432" y="5640875"/>
            <a:ext cx="2057400" cy="343061"/>
          </a:xfrm>
        </p:spPr>
        <p:txBody>
          <a:bodyPr rtlCol="0"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CLIQUEZ ICI POUR MODIFIER</a:t>
            </a:r>
          </a:p>
        </p:txBody>
      </p:sp>
      <p:sp>
        <p:nvSpPr>
          <p:cNvPr id="7" name="Espace réservé de la date 6">
            <a:extLst>
              <a:ext uri="{FF2B5EF4-FFF2-40B4-BE49-F238E27FC236}">
                <a16:creationId xmlns:a16="http://schemas.microsoft.com/office/drawing/2014/main" id="{F255C16C-AA88-4BBF-8040-11ECFED618E0}"/>
              </a:ext>
            </a:extLst>
          </p:cNvPr>
          <p:cNvSpPr>
            <a:spLocks noGrp="1"/>
          </p:cNvSpPr>
          <p:nvPr>
            <p:ph type="dt" sz="half" idx="10"/>
          </p:nvPr>
        </p:nvSpPr>
        <p:spPr/>
        <p:txBody>
          <a:bodyPr rtlCol="0"/>
          <a:lstStyle>
            <a:lvl1pPr>
              <a:defRPr sz="900">
                <a:solidFill>
                  <a:srgbClr val="898989"/>
                </a:solidFill>
              </a:defRPr>
            </a:lvl1pPr>
          </a:lstStyle>
          <a:p>
            <a:pPr rtl="0"/>
            <a:r>
              <a:rPr lang="fr-FR" noProof="0"/>
              <a:t>20XX</a:t>
            </a:r>
          </a:p>
        </p:txBody>
      </p:sp>
      <p:sp>
        <p:nvSpPr>
          <p:cNvPr id="8" name="Espace réservé du pied de page 7">
            <a:extLst>
              <a:ext uri="{FF2B5EF4-FFF2-40B4-BE49-F238E27FC236}">
                <a16:creationId xmlns:a16="http://schemas.microsoft.com/office/drawing/2014/main" id="{CBE560E3-F935-488F-8F0E-191D7B6B54B8}"/>
              </a:ext>
            </a:extLst>
          </p:cNvPr>
          <p:cNvSpPr>
            <a:spLocks noGrp="1"/>
          </p:cNvSpPr>
          <p:nvPr>
            <p:ph type="ftr" sz="quarter" idx="11"/>
          </p:nvPr>
        </p:nvSpPr>
        <p:spPr/>
        <p:txBody>
          <a:bodyPr rtlCol="0"/>
          <a:lstStyle>
            <a:lvl1pPr>
              <a:defRPr sz="900">
                <a:solidFill>
                  <a:srgbClr val="898989"/>
                </a:solidFill>
              </a:defRPr>
            </a:lvl1pPr>
          </a:lstStyle>
          <a:p>
            <a:pPr rtl="0"/>
            <a:r>
              <a:rPr lang="fr-FR" noProof="0"/>
              <a:t>Pitch Deck</a:t>
            </a:r>
          </a:p>
        </p:txBody>
      </p:sp>
      <p:sp>
        <p:nvSpPr>
          <p:cNvPr id="9" name="Espace réservé du numéro de diapositive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rtlCol="0"/>
          <a:lstStyle>
            <a:lvl1pPr>
              <a:defRPr sz="900">
                <a:solidFill>
                  <a:srgbClr val="898989"/>
                </a:solidFill>
              </a:defRPr>
            </a:lvl1pPr>
          </a:lstStyle>
          <a:p>
            <a:pPr rtl="0"/>
            <a:fld id="{B5CEABB6-07DC-46E8-9B57-56EC44A396E5}" type="slidenum">
              <a:rPr lang="fr-FR" noProof="0" smtClean="0"/>
              <a:t>‹N°›</a:t>
            </a:fld>
            <a:endParaRPr lang="fr-FR" noProof="0"/>
          </a:p>
        </p:txBody>
      </p:sp>
      <p:pic>
        <p:nvPicPr>
          <p:cNvPr id="13" name="Graphisme 12">
            <a:extLst>
              <a:ext uri="{FF2B5EF4-FFF2-40B4-BE49-F238E27FC236}">
                <a16:creationId xmlns:a16="http://schemas.microsoft.com/office/drawing/2014/main" id="{B0DFD584-E5CF-41EF-B51E-679CE22DDF9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473953"/>
            <a:ext cx="2057400" cy="1647825"/>
          </a:xfrm>
          <a:prstGeom prst="rect">
            <a:avLst/>
          </a:prstGeom>
        </p:spPr>
      </p:pic>
      <p:pic>
        <p:nvPicPr>
          <p:cNvPr id="14" name="Graphisme 13">
            <a:extLst>
              <a:ext uri="{FF2B5EF4-FFF2-40B4-BE49-F238E27FC236}">
                <a16:creationId xmlns:a16="http://schemas.microsoft.com/office/drawing/2014/main" id="{E5C02DDF-25A6-42C7-9525-F279CE2095C0}"/>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49000" y="5180889"/>
            <a:ext cx="1143000" cy="914400"/>
          </a:xfrm>
          <a:prstGeom prst="rect">
            <a:avLst/>
          </a:prstGeom>
        </p:spPr>
      </p:pic>
    </p:spTree>
    <p:extLst>
      <p:ext uri="{BB962C8B-B14F-4D97-AF65-F5344CB8AC3E}">
        <p14:creationId xmlns:p14="http://schemas.microsoft.com/office/powerpoint/2010/main" val="609095538"/>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inancement">
    <p:bg>
      <p:bgPr>
        <a:solidFill>
          <a:schemeClr val="bg1"/>
        </a:solidFill>
        <a:effectLst/>
      </p:bgPr>
    </p:bg>
    <p:spTree>
      <p:nvGrpSpPr>
        <p:cNvPr id="1" name=""/>
        <p:cNvGrpSpPr/>
        <p:nvPr/>
      </p:nvGrpSpPr>
      <p:grpSpPr>
        <a:xfrm>
          <a:off x="0" y="0"/>
          <a:ext cx="0" cy="0"/>
          <a:chOff x="0" y="0"/>
          <a:chExt cx="0" cy="0"/>
        </a:xfrm>
      </p:grpSpPr>
      <p:cxnSp>
        <p:nvCxnSpPr>
          <p:cNvPr id="16" name="Connecteur droit 15">
            <a:extLst>
              <a:ext uri="{FF2B5EF4-FFF2-40B4-BE49-F238E27FC236}">
                <a16:creationId xmlns:a16="http://schemas.microsoft.com/office/drawing/2014/main" id="{463D7850-C2A6-43CE-BBE4-8E81A0A593BF}"/>
              </a:ext>
              <a:ext uri="{C183D7F6-B498-43B3-948B-1728B52AA6E4}">
                <adec:decorative xmlns:adec="http://schemas.microsoft.com/office/drawing/2017/decorative" val="1"/>
              </a:ext>
            </a:extLst>
          </p:cNvPr>
          <p:cNvCxnSpPr>
            <a:cxnSpLocks/>
          </p:cNvCxnSpPr>
          <p:nvPr/>
        </p:nvCxnSpPr>
        <p:spPr>
          <a:xfrm flipH="1">
            <a:off x="0" y="0"/>
            <a:ext cx="1238250" cy="1328057"/>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Connecteur droit 19">
            <a:extLst>
              <a:ext uri="{FF2B5EF4-FFF2-40B4-BE49-F238E27FC236}">
                <a16:creationId xmlns:a16="http://schemas.microsoft.com/office/drawing/2014/main" id="{EBAD3E03-2E3B-440C-9105-6F9D33006D66}"/>
              </a:ext>
              <a:ext uri="{C183D7F6-B498-43B3-948B-1728B52AA6E4}">
                <adec:decorative xmlns:adec="http://schemas.microsoft.com/office/drawing/2017/decorative" val="1"/>
              </a:ext>
            </a:extLst>
          </p:cNvPr>
          <p:cNvCxnSpPr>
            <a:cxnSpLocks/>
          </p:cNvCxnSpPr>
          <p:nvPr/>
        </p:nvCxnSpPr>
        <p:spPr>
          <a:xfrm flipH="1">
            <a:off x="0" y="0"/>
            <a:ext cx="3790950" cy="8921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r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rtlCol="0">
            <a:normAutofit/>
          </a:bodyPr>
          <a:lstStyle>
            <a:lvl1pPr algn="ctr">
              <a:defRPr lang="en-US" sz="2800" kern="1200" spc="150" baseline="0" dirty="0">
                <a:solidFill>
                  <a:schemeClr val="tx1"/>
                </a:solidFill>
                <a:latin typeface="+mj-lt"/>
                <a:ea typeface="+mj-ea"/>
                <a:cs typeface="+mj-cs"/>
              </a:defRPr>
            </a:lvl1pPr>
          </a:lstStyle>
          <a:p>
            <a:pPr rtl="0"/>
            <a:r>
              <a:rPr lang="fr-FR" noProof="0"/>
              <a:t>CLIQUEZ ICI POUR MODIFIER LE STYLE DU TITRE</a:t>
            </a:r>
          </a:p>
        </p:txBody>
      </p:sp>
      <p:sp>
        <p:nvSpPr>
          <p:cNvPr id="11" name="Espace réservé du contenu 10">
            <a:extLst>
              <a:ext uri="{FF2B5EF4-FFF2-40B4-BE49-F238E27FC236}">
                <a16:creationId xmlns:a16="http://schemas.microsoft.com/office/drawing/2014/main" id="{319EE98D-9541-4F21-8952-3026DEF75EC4}"/>
              </a:ext>
            </a:extLst>
          </p:cNvPr>
          <p:cNvSpPr>
            <a:spLocks noGrp="1"/>
          </p:cNvSpPr>
          <p:nvPr>
            <p:ph sz="quarter" idx="21" hasCustomPrompt="1"/>
          </p:nvPr>
        </p:nvSpPr>
        <p:spPr>
          <a:xfrm>
            <a:off x="1075447" y="2118642"/>
            <a:ext cx="1856232" cy="1664208"/>
          </a:xfrm>
        </p:spPr>
        <p:txBody>
          <a:bodyPr rtlCol="0"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rtl="0"/>
            <a:r>
              <a:rPr lang="fr-FR" noProof="0"/>
              <a:t>Cliquez ici pour ajouter du contenu</a:t>
            </a:r>
          </a:p>
        </p:txBody>
      </p:sp>
      <p:sp>
        <p:nvSpPr>
          <p:cNvPr id="3" name="Espace réservé du texte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838200" y="3788813"/>
            <a:ext cx="2330726" cy="804859"/>
          </a:xfrm>
        </p:spPr>
        <p:txBody>
          <a:bodyPr lIns="0" rIns="0" rtlCol="0" anchor="b">
            <a:noAutofit/>
          </a:bodyPr>
          <a:lstStyle>
            <a:lvl1pPr marL="0" indent="0" algn="ctr">
              <a:buNone/>
              <a:defRPr lang="en-US" sz="32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a:t>
            </a:r>
          </a:p>
        </p:txBody>
      </p:sp>
      <p:sp>
        <p:nvSpPr>
          <p:cNvPr id="17" name="Espace réservé du texte 2">
            <a:extLst>
              <a:ext uri="{FF2B5EF4-FFF2-40B4-BE49-F238E27FC236}">
                <a16:creationId xmlns:a16="http://schemas.microsoft.com/office/drawing/2014/main" id="{E43D2F47-FAF2-42C2-967D-251DD4B940D7}"/>
              </a:ext>
            </a:extLst>
          </p:cNvPr>
          <p:cNvSpPr>
            <a:spLocks noGrp="1"/>
          </p:cNvSpPr>
          <p:nvPr>
            <p:ph type="body" idx="17" hasCustomPrompt="1"/>
          </p:nvPr>
        </p:nvSpPr>
        <p:spPr>
          <a:xfrm>
            <a:off x="838200" y="4464810"/>
            <a:ext cx="2330726" cy="438505"/>
          </a:xfrm>
        </p:spPr>
        <p:txBody>
          <a:bodyPr lIns="0" rIns="0" rtlCol="0" anchor="b">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CLIQUEZ ICI POUR MODIFIER</a:t>
            </a:r>
          </a:p>
        </p:txBody>
      </p:sp>
      <p:sp>
        <p:nvSpPr>
          <p:cNvPr id="4" name="Espace réservé du contenu 3">
            <a:extLst>
              <a:ext uri="{FF2B5EF4-FFF2-40B4-BE49-F238E27FC236}">
                <a16:creationId xmlns:a16="http://schemas.microsoft.com/office/drawing/2014/main" id="{AC9B20CF-6B91-4562-B799-0ABDAEBC0D2A}"/>
              </a:ext>
            </a:extLst>
          </p:cNvPr>
          <p:cNvSpPr>
            <a:spLocks noGrp="1"/>
          </p:cNvSpPr>
          <p:nvPr>
            <p:ph sz="half" idx="2" hasCustomPrompt="1"/>
          </p:nvPr>
        </p:nvSpPr>
        <p:spPr>
          <a:xfrm>
            <a:off x="838200" y="5120722"/>
            <a:ext cx="2330726" cy="853167"/>
          </a:xfrm>
        </p:spPr>
        <p:txBody>
          <a:bodyPr lIns="0" rIns="0" rtlCol="0">
            <a:normAutofit/>
          </a:bodyPr>
          <a:lstStyle>
            <a:lvl1pPr marL="0" indent="0" algn="ctr">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rtl="0"/>
            <a:r>
              <a:rPr lang="fr-FR" noProof="0"/>
              <a:t>Modifiez les styles du texte</a:t>
            </a:r>
          </a:p>
        </p:txBody>
      </p:sp>
      <p:sp>
        <p:nvSpPr>
          <p:cNvPr id="24" name="Espace réservé du contenu 10">
            <a:extLst>
              <a:ext uri="{FF2B5EF4-FFF2-40B4-BE49-F238E27FC236}">
                <a16:creationId xmlns:a16="http://schemas.microsoft.com/office/drawing/2014/main" id="{AB843230-A4E3-4E21-AA93-998E28EB9018}"/>
              </a:ext>
            </a:extLst>
          </p:cNvPr>
          <p:cNvSpPr>
            <a:spLocks noGrp="1"/>
          </p:cNvSpPr>
          <p:nvPr>
            <p:ph sz="quarter" idx="22" hasCustomPrompt="1"/>
          </p:nvPr>
        </p:nvSpPr>
        <p:spPr>
          <a:xfrm>
            <a:off x="3811391" y="2118642"/>
            <a:ext cx="1856232" cy="1664208"/>
          </a:xfrm>
        </p:spPr>
        <p:txBody>
          <a:bodyPr rtlCol="0"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rtl="0"/>
            <a:r>
              <a:rPr lang="fr-FR" noProof="0"/>
              <a:t>Cliquez ici pour ajouter du contenu</a:t>
            </a:r>
          </a:p>
        </p:txBody>
      </p:sp>
      <p:sp>
        <p:nvSpPr>
          <p:cNvPr id="5" name="Espace réservé du texte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3562665" y="3788813"/>
            <a:ext cx="2342205" cy="804859"/>
          </a:xfrm>
        </p:spPr>
        <p:txBody>
          <a:bodyPr lIns="0" rIns="0" rtlCol="0" anchor="b">
            <a:noAutofit/>
          </a:bodyPr>
          <a:lstStyle>
            <a:lvl1pPr marL="0" indent="0" algn="ctr">
              <a:buNone/>
              <a:defRPr lang="en-US" sz="32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a:t>
            </a:r>
          </a:p>
        </p:txBody>
      </p:sp>
      <p:sp>
        <p:nvSpPr>
          <p:cNvPr id="18" name="Espace réservé du texte 4">
            <a:extLst>
              <a:ext uri="{FF2B5EF4-FFF2-40B4-BE49-F238E27FC236}">
                <a16:creationId xmlns:a16="http://schemas.microsoft.com/office/drawing/2014/main" id="{3322C250-87FC-4F14-A42C-FFDA120D0D64}"/>
              </a:ext>
            </a:extLst>
          </p:cNvPr>
          <p:cNvSpPr>
            <a:spLocks noGrp="1"/>
          </p:cNvSpPr>
          <p:nvPr>
            <p:ph type="body" sz="quarter" idx="18" hasCustomPrompt="1"/>
          </p:nvPr>
        </p:nvSpPr>
        <p:spPr>
          <a:xfrm>
            <a:off x="3562665" y="4464810"/>
            <a:ext cx="2342205" cy="438505"/>
          </a:xfrm>
        </p:spPr>
        <p:txBody>
          <a:bodyPr lIns="0" rIns="0" rtlCol="0" anchor="b">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fr-FR" noProof="0"/>
              <a:t>CLIQUEZ ICI POUR MODIFIER</a:t>
            </a:r>
          </a:p>
        </p:txBody>
      </p:sp>
      <p:sp>
        <p:nvSpPr>
          <p:cNvPr id="6" name="Espace réservé du contenu 5">
            <a:extLst>
              <a:ext uri="{FF2B5EF4-FFF2-40B4-BE49-F238E27FC236}">
                <a16:creationId xmlns:a16="http://schemas.microsoft.com/office/drawing/2014/main" id="{B36EE64B-44BF-4634-97BC-5ED74C6DF280}"/>
              </a:ext>
            </a:extLst>
          </p:cNvPr>
          <p:cNvSpPr>
            <a:spLocks noGrp="1"/>
          </p:cNvSpPr>
          <p:nvPr>
            <p:ph sz="quarter" idx="4" hasCustomPrompt="1"/>
          </p:nvPr>
        </p:nvSpPr>
        <p:spPr>
          <a:xfrm>
            <a:off x="3562665" y="5120722"/>
            <a:ext cx="2342205" cy="853167"/>
          </a:xfrm>
        </p:spPr>
        <p:txBody>
          <a:bodyPr lIns="0" rIns="0" rtlCol="0">
            <a:normAutofit/>
          </a:bodyPr>
          <a:lstStyle>
            <a:lvl1pPr marL="0" indent="0" algn="ctr">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rtl="0"/>
            <a:r>
              <a:rPr lang="fr-FR" noProof="0"/>
              <a:t>Modifiez les styles du texte</a:t>
            </a:r>
          </a:p>
        </p:txBody>
      </p:sp>
      <p:sp>
        <p:nvSpPr>
          <p:cNvPr id="25" name="Espace réservé du contenu 10">
            <a:extLst>
              <a:ext uri="{FF2B5EF4-FFF2-40B4-BE49-F238E27FC236}">
                <a16:creationId xmlns:a16="http://schemas.microsoft.com/office/drawing/2014/main" id="{3AE0369E-A275-4E5A-AE0F-B1F9A54DEDFC}"/>
              </a:ext>
            </a:extLst>
          </p:cNvPr>
          <p:cNvSpPr>
            <a:spLocks noGrp="1"/>
          </p:cNvSpPr>
          <p:nvPr>
            <p:ph sz="quarter" idx="23" hasCustomPrompt="1"/>
          </p:nvPr>
        </p:nvSpPr>
        <p:spPr>
          <a:xfrm>
            <a:off x="6524377" y="2118642"/>
            <a:ext cx="1856232" cy="1664208"/>
          </a:xfrm>
        </p:spPr>
        <p:txBody>
          <a:bodyPr rtlCol="0"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rtl="0"/>
            <a:r>
              <a:rPr lang="fr-FR" noProof="0"/>
              <a:t>Cliquez ici pour ajouter du contenu</a:t>
            </a:r>
          </a:p>
        </p:txBody>
      </p:sp>
      <p:sp>
        <p:nvSpPr>
          <p:cNvPr id="21" name="Espace réservé du texte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6298609" y="3788813"/>
            <a:ext cx="2330726" cy="804859"/>
          </a:xfrm>
        </p:spPr>
        <p:txBody>
          <a:bodyPr lIns="0" rIns="0" rtlCol="0" anchor="b">
            <a:noAutofit/>
          </a:bodyPr>
          <a:lstStyle>
            <a:lvl1pPr marL="0" indent="0" algn="ctr">
              <a:buNone/>
              <a:defRPr lang="en-US" sz="32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a:t>
            </a:r>
          </a:p>
        </p:txBody>
      </p:sp>
      <p:sp>
        <p:nvSpPr>
          <p:cNvPr id="19" name="Espace réservé du texte 2">
            <a:extLst>
              <a:ext uri="{FF2B5EF4-FFF2-40B4-BE49-F238E27FC236}">
                <a16:creationId xmlns:a16="http://schemas.microsoft.com/office/drawing/2014/main" id="{D3C675D6-83FA-4036-B516-098EDCAF2506}"/>
              </a:ext>
            </a:extLst>
          </p:cNvPr>
          <p:cNvSpPr>
            <a:spLocks noGrp="1"/>
          </p:cNvSpPr>
          <p:nvPr>
            <p:ph type="body" idx="19" hasCustomPrompt="1"/>
          </p:nvPr>
        </p:nvSpPr>
        <p:spPr>
          <a:xfrm>
            <a:off x="6298609" y="4464810"/>
            <a:ext cx="2330726" cy="438505"/>
          </a:xfrm>
        </p:spPr>
        <p:txBody>
          <a:bodyPr lIns="0" rIns="0" rtlCol="0" anchor="b">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CLIQUEZ ICI POUR MODIFIER</a:t>
            </a:r>
          </a:p>
        </p:txBody>
      </p:sp>
      <p:sp>
        <p:nvSpPr>
          <p:cNvPr id="22" name="Espace réservé du contenu 3">
            <a:extLst>
              <a:ext uri="{FF2B5EF4-FFF2-40B4-BE49-F238E27FC236}">
                <a16:creationId xmlns:a16="http://schemas.microsoft.com/office/drawing/2014/main" id="{C464A9BD-B815-4632-8F54-6EB70E48BAFF}"/>
              </a:ext>
            </a:extLst>
          </p:cNvPr>
          <p:cNvSpPr>
            <a:spLocks noGrp="1"/>
          </p:cNvSpPr>
          <p:nvPr>
            <p:ph sz="half" idx="14" hasCustomPrompt="1"/>
          </p:nvPr>
        </p:nvSpPr>
        <p:spPr>
          <a:xfrm>
            <a:off x="6298609" y="5120722"/>
            <a:ext cx="2330726" cy="853167"/>
          </a:xfrm>
        </p:spPr>
        <p:txBody>
          <a:bodyPr lIns="0" rIns="0" rtlCol="0">
            <a:normAutofit/>
          </a:bodyPr>
          <a:lstStyle>
            <a:lvl1pPr marL="0" indent="0" algn="ctr">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rtl="0"/>
            <a:r>
              <a:rPr lang="fr-FR" noProof="0"/>
              <a:t>Modifiez les styles du texte</a:t>
            </a:r>
          </a:p>
        </p:txBody>
      </p:sp>
      <p:sp>
        <p:nvSpPr>
          <p:cNvPr id="26" name="Espace réservé du contenu 10">
            <a:extLst>
              <a:ext uri="{FF2B5EF4-FFF2-40B4-BE49-F238E27FC236}">
                <a16:creationId xmlns:a16="http://schemas.microsoft.com/office/drawing/2014/main" id="{CCA3A81E-171B-4946-B8BA-B2F406CF0939}"/>
              </a:ext>
            </a:extLst>
          </p:cNvPr>
          <p:cNvSpPr>
            <a:spLocks noGrp="1"/>
          </p:cNvSpPr>
          <p:nvPr>
            <p:ph sz="quarter" idx="24" hasCustomPrompt="1"/>
          </p:nvPr>
        </p:nvSpPr>
        <p:spPr>
          <a:xfrm>
            <a:off x="9260321" y="2118642"/>
            <a:ext cx="1856232" cy="1664208"/>
          </a:xfrm>
        </p:spPr>
        <p:txBody>
          <a:bodyPr rtlCol="0"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rtl="0"/>
            <a:r>
              <a:rPr lang="fr-FR" noProof="0"/>
              <a:t>Cliquez ici pour ajouter du contenu</a:t>
            </a:r>
          </a:p>
        </p:txBody>
      </p:sp>
      <p:sp>
        <p:nvSpPr>
          <p:cNvPr id="14" name="Espace réservé du texte 2">
            <a:extLst>
              <a:ext uri="{FF2B5EF4-FFF2-40B4-BE49-F238E27FC236}">
                <a16:creationId xmlns:a16="http://schemas.microsoft.com/office/drawing/2014/main" id="{84A1E92D-A5BF-4268-BFF3-1418A1F03589}"/>
              </a:ext>
            </a:extLst>
          </p:cNvPr>
          <p:cNvSpPr>
            <a:spLocks noGrp="1"/>
          </p:cNvSpPr>
          <p:nvPr>
            <p:ph type="body" idx="15" hasCustomPrompt="1"/>
          </p:nvPr>
        </p:nvSpPr>
        <p:spPr>
          <a:xfrm>
            <a:off x="9023074" y="3788457"/>
            <a:ext cx="2330726" cy="804859"/>
          </a:xfrm>
        </p:spPr>
        <p:txBody>
          <a:bodyPr lIns="0" rIns="0" rtlCol="0" anchor="b">
            <a:noAutofit/>
          </a:bodyPr>
          <a:lstStyle>
            <a:lvl1pPr marL="0" indent="0" algn="ctr">
              <a:buNone/>
              <a:defRPr lang="en-US" sz="32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a:t>
            </a:r>
          </a:p>
        </p:txBody>
      </p:sp>
      <p:sp>
        <p:nvSpPr>
          <p:cNvPr id="23" name="Espace réservé du texte 2">
            <a:extLst>
              <a:ext uri="{FF2B5EF4-FFF2-40B4-BE49-F238E27FC236}">
                <a16:creationId xmlns:a16="http://schemas.microsoft.com/office/drawing/2014/main" id="{B6439AAC-8A96-4015-8A87-ED8DF7027B60}"/>
              </a:ext>
            </a:extLst>
          </p:cNvPr>
          <p:cNvSpPr>
            <a:spLocks noGrp="1"/>
          </p:cNvSpPr>
          <p:nvPr>
            <p:ph type="body" idx="20" hasCustomPrompt="1"/>
          </p:nvPr>
        </p:nvSpPr>
        <p:spPr>
          <a:xfrm>
            <a:off x="9023074" y="4464454"/>
            <a:ext cx="2330726" cy="438505"/>
          </a:xfrm>
        </p:spPr>
        <p:txBody>
          <a:bodyPr lIns="0" rIns="0" rtlCol="0" anchor="b">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CLIQUEZ ICI POUR MODIFIER</a:t>
            </a:r>
          </a:p>
        </p:txBody>
      </p:sp>
      <p:sp>
        <p:nvSpPr>
          <p:cNvPr id="15" name="Espace réservé du contenu 3">
            <a:extLst>
              <a:ext uri="{FF2B5EF4-FFF2-40B4-BE49-F238E27FC236}">
                <a16:creationId xmlns:a16="http://schemas.microsoft.com/office/drawing/2014/main" id="{492F9083-A886-4EEB-94D6-1FAE6DC33000}"/>
              </a:ext>
            </a:extLst>
          </p:cNvPr>
          <p:cNvSpPr>
            <a:spLocks noGrp="1"/>
          </p:cNvSpPr>
          <p:nvPr>
            <p:ph sz="half" idx="16" hasCustomPrompt="1"/>
          </p:nvPr>
        </p:nvSpPr>
        <p:spPr>
          <a:xfrm>
            <a:off x="9023074" y="5120366"/>
            <a:ext cx="2330726" cy="853167"/>
          </a:xfrm>
        </p:spPr>
        <p:txBody>
          <a:bodyPr lIns="0" rIns="0" rtlCol="0">
            <a:normAutofit/>
          </a:bodyPr>
          <a:lstStyle>
            <a:lvl1pPr marL="0" indent="0" algn="ctr">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rtl="0"/>
            <a:r>
              <a:rPr lang="fr-FR" noProof="0"/>
              <a:t>Modifiez les styles du texte</a:t>
            </a:r>
          </a:p>
        </p:txBody>
      </p:sp>
      <p:sp>
        <p:nvSpPr>
          <p:cNvPr id="7" name="Espace réservé de la date 6">
            <a:extLst>
              <a:ext uri="{FF2B5EF4-FFF2-40B4-BE49-F238E27FC236}">
                <a16:creationId xmlns:a16="http://schemas.microsoft.com/office/drawing/2014/main" id="{F255C16C-AA88-4BBF-8040-11ECFED618E0}"/>
              </a:ext>
            </a:extLst>
          </p:cNvPr>
          <p:cNvSpPr>
            <a:spLocks noGrp="1"/>
          </p:cNvSpPr>
          <p:nvPr>
            <p:ph type="dt" sz="half" idx="10"/>
          </p:nvPr>
        </p:nvSpPr>
        <p:spPr/>
        <p:txBody>
          <a:bodyPr rtlCol="0"/>
          <a:lstStyle>
            <a:lvl1pPr>
              <a:defRPr sz="900"/>
            </a:lvl1pPr>
          </a:lstStyle>
          <a:p>
            <a:pPr rtl="0"/>
            <a:r>
              <a:rPr lang="fr-FR" noProof="0"/>
              <a:t>20XX</a:t>
            </a:r>
          </a:p>
        </p:txBody>
      </p:sp>
      <p:sp>
        <p:nvSpPr>
          <p:cNvPr id="8" name="Espace réservé du pied de page 7">
            <a:extLst>
              <a:ext uri="{FF2B5EF4-FFF2-40B4-BE49-F238E27FC236}">
                <a16:creationId xmlns:a16="http://schemas.microsoft.com/office/drawing/2014/main" id="{CBE560E3-F935-488F-8F0E-191D7B6B54B8}"/>
              </a:ext>
            </a:extLst>
          </p:cNvPr>
          <p:cNvSpPr>
            <a:spLocks noGrp="1"/>
          </p:cNvSpPr>
          <p:nvPr>
            <p:ph type="ftr" sz="quarter" idx="11"/>
          </p:nvPr>
        </p:nvSpPr>
        <p:spPr/>
        <p:txBody>
          <a:bodyPr rtlCol="0"/>
          <a:lstStyle>
            <a:lvl1pPr>
              <a:defRPr sz="900"/>
            </a:lvl1pPr>
          </a:lstStyle>
          <a:p>
            <a:pPr rtl="0"/>
            <a:r>
              <a:rPr lang="fr-FR" noProof="0"/>
              <a:t>Pitch Deck</a:t>
            </a:r>
          </a:p>
        </p:txBody>
      </p:sp>
      <p:sp>
        <p:nvSpPr>
          <p:cNvPr id="9" name="Espace réservé du numéro de diapositive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rtlCol="0"/>
          <a:lstStyle>
            <a:lvl1pPr>
              <a:defRPr sz="900"/>
            </a:lvl1pPr>
          </a:lstStyle>
          <a:p>
            <a:pPr rtl="0"/>
            <a:fld id="{B5CEABB6-07DC-46E8-9B57-56EC44A396E5}" type="slidenum">
              <a:rPr lang="fr-FR" noProof="0" smtClean="0"/>
              <a:t>‹N°›</a:t>
            </a:fld>
            <a:endParaRPr lang="fr-FR" noProof="0"/>
          </a:p>
        </p:txBody>
      </p:sp>
    </p:spTree>
    <p:extLst>
      <p:ext uri="{BB962C8B-B14F-4D97-AF65-F5344CB8AC3E}">
        <p14:creationId xmlns:p14="http://schemas.microsoft.com/office/powerpoint/2010/main" val="1386696317"/>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ynthès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A3821F-4537-4AE7-8829-C2E3AE60F6E1}"/>
              </a:ext>
            </a:extLst>
          </p:cNvPr>
          <p:cNvSpPr>
            <a:spLocks noGrp="1"/>
          </p:cNvSpPr>
          <p:nvPr>
            <p:ph type="title" hasCustomPrompt="1"/>
          </p:nvPr>
        </p:nvSpPr>
        <p:spPr>
          <a:xfrm>
            <a:off x="5476875" y="1671639"/>
            <a:ext cx="5111750" cy="1204912"/>
          </a:xfrm>
        </p:spPr>
        <p:txBody>
          <a:bodyPr rtlCol="0" anchor="b">
            <a:normAutofit/>
          </a:bodyPr>
          <a:lstStyle>
            <a:lvl1pPr>
              <a:defRPr lang="en-US" sz="2800" kern="1200" cap="all" spc="150" baseline="0" dirty="0">
                <a:solidFill>
                  <a:schemeClr val="tx1"/>
                </a:solidFill>
                <a:latin typeface="+mj-lt"/>
                <a:ea typeface="+mj-ea"/>
                <a:cs typeface="+mj-cs"/>
              </a:defRPr>
            </a:lvl1pPr>
          </a:lstStyle>
          <a:p>
            <a:pPr rtl="0"/>
            <a:r>
              <a:rPr lang="fr-FR" noProof="0"/>
              <a:t>CLIQUEZ POUR MODIFIER LE STYLE DU TITRE DU MASQUE</a:t>
            </a:r>
          </a:p>
        </p:txBody>
      </p:sp>
      <p:sp>
        <p:nvSpPr>
          <p:cNvPr id="3" name="Espace réservé du texte 2">
            <a:extLst>
              <a:ext uri="{FF2B5EF4-FFF2-40B4-BE49-F238E27FC236}">
                <a16:creationId xmlns:a16="http://schemas.microsoft.com/office/drawing/2014/main" id="{92FD4279-EA62-4397-878A-73F4948DB176}"/>
              </a:ext>
            </a:extLst>
          </p:cNvPr>
          <p:cNvSpPr>
            <a:spLocks noGrp="1"/>
          </p:cNvSpPr>
          <p:nvPr>
            <p:ph type="body" idx="1" hasCustomPrompt="1"/>
          </p:nvPr>
        </p:nvSpPr>
        <p:spPr>
          <a:xfrm>
            <a:off x="5476875" y="3682546"/>
            <a:ext cx="5111750" cy="1525588"/>
          </a:xfrm>
        </p:spPr>
        <p:txBody>
          <a:bodyPr rtlCol="0" anchor="b">
            <a:normAutofit/>
          </a:bodyPr>
          <a:lstStyle>
            <a:lvl1pPr marL="0" indent="0">
              <a:lnSpc>
                <a:spcPct val="100000"/>
              </a:lnSpc>
              <a:buNone/>
              <a:defRPr sz="14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r-FR" noProof="0"/>
              <a:t>Modifiez les styles du texte</a:t>
            </a:r>
          </a:p>
        </p:txBody>
      </p:sp>
      <p:cxnSp>
        <p:nvCxnSpPr>
          <p:cNvPr id="23" name="Connecteur droit 22">
            <a:extLst>
              <a:ext uri="{FF2B5EF4-FFF2-40B4-BE49-F238E27FC236}">
                <a16:creationId xmlns:a16="http://schemas.microsoft.com/office/drawing/2014/main" id="{D87F08D6-2CA7-4A5A-BE34-07113DCA535D}"/>
              </a:ext>
            </a:extLst>
          </p:cNvPr>
          <p:cNvCxnSpPr>
            <a:cxnSpLocks/>
          </p:cNvCxnSpPr>
          <p:nvPr/>
        </p:nvCxnSpPr>
        <p:spPr>
          <a:xfrm flipH="1" flipV="1">
            <a:off x="0" y="876300"/>
            <a:ext cx="4762500" cy="1628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A768C87F-B9C3-4DFF-8454-F3F52CE4346B}"/>
              </a:ext>
            </a:extLst>
          </p:cNvPr>
          <p:cNvCxnSpPr>
            <a:cxnSpLocks/>
          </p:cNvCxnSpPr>
          <p:nvPr/>
        </p:nvCxnSpPr>
        <p:spPr>
          <a:xfrm flipH="1" flipV="1">
            <a:off x="2638425" y="0"/>
            <a:ext cx="2124076" cy="5186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Espace réservé de la date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0"/>
            <a:ext cx="2743200" cy="365125"/>
          </a:xfrm>
        </p:spPr>
        <p:txBody>
          <a:bodyPr rtlCol="0"/>
          <a:lstStyle>
            <a:lvl1pPr>
              <a:defRPr sz="900"/>
            </a:lvl1pPr>
          </a:lstStyle>
          <a:p>
            <a:pPr rtl="0"/>
            <a:r>
              <a:rPr lang="fr-FR" noProof="0"/>
              <a:t>20XX</a:t>
            </a:r>
          </a:p>
        </p:txBody>
      </p:sp>
      <p:sp>
        <p:nvSpPr>
          <p:cNvPr id="22" name="Espace réservé du pied de page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0"/>
            <a:ext cx="4114800" cy="365125"/>
          </a:xfrm>
        </p:spPr>
        <p:txBody>
          <a:bodyPr rtlCol="0"/>
          <a:lstStyle>
            <a:lvl1pPr>
              <a:defRPr sz="900"/>
            </a:lvl1pPr>
          </a:lstStyle>
          <a:p>
            <a:pPr rtl="0"/>
            <a:r>
              <a:rPr lang="fr-FR" noProof="0"/>
              <a:t>Pitch Deck</a:t>
            </a:r>
          </a:p>
        </p:txBody>
      </p:sp>
      <p:sp>
        <p:nvSpPr>
          <p:cNvPr id="24" name="Espace réservé du numéro de diapositive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rtlCol="0"/>
          <a:lstStyle>
            <a:lvl1pPr>
              <a:defRPr sz="900"/>
            </a:lvl1pPr>
          </a:lstStyle>
          <a:p>
            <a:pPr rtl="0"/>
            <a:fld id="{B5CEABB6-07DC-46E8-9B57-56EC44A396E5}" type="slidenum">
              <a:rPr lang="fr-FR" noProof="0" smtClean="0"/>
              <a:t>‹N°›</a:t>
            </a:fld>
            <a:endParaRPr lang="fr-FR" noProof="0"/>
          </a:p>
        </p:txBody>
      </p:sp>
    </p:spTree>
    <p:extLst>
      <p:ext uri="{BB962C8B-B14F-4D97-AF65-F5344CB8AC3E}">
        <p14:creationId xmlns:p14="http://schemas.microsoft.com/office/powerpoint/2010/main" val="1616316768"/>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rdre du jour">
    <p:bg>
      <p:bgPr>
        <a:solidFill>
          <a:schemeClr val="tx1"/>
        </a:solidFill>
        <a:effectLst/>
      </p:bgPr>
    </p:bg>
    <p:spTree>
      <p:nvGrpSpPr>
        <p:cNvPr id="1" name=""/>
        <p:cNvGrpSpPr/>
        <p:nvPr/>
      </p:nvGrpSpPr>
      <p:grpSpPr>
        <a:xfrm>
          <a:off x="0" y="0"/>
          <a:ext cx="0" cy="0"/>
          <a:chOff x="0" y="0"/>
          <a:chExt cx="0" cy="0"/>
        </a:xfrm>
      </p:grpSpPr>
      <p:pic>
        <p:nvPicPr>
          <p:cNvPr id="8" name="Graphisme 7">
            <a:extLst>
              <a:ext uri="{FF2B5EF4-FFF2-40B4-BE49-F238E27FC236}">
                <a16:creationId xmlns:a16="http://schemas.microsoft.com/office/drawing/2014/main" id="{D514C6BF-376E-43E8-881D-2E767426990A}"/>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18301" r="28341" b="23071"/>
          <a:stretch/>
        </p:blipFill>
        <p:spPr>
          <a:xfrm>
            <a:off x="5488815" y="0"/>
            <a:ext cx="6703185" cy="6858000"/>
          </a:xfrm>
          <a:prstGeom prst="rect">
            <a:avLst/>
          </a:prstGeom>
        </p:spPr>
      </p:pic>
      <p:sp>
        <p:nvSpPr>
          <p:cNvPr id="2" name="Titre 1">
            <a:extLst>
              <a:ext uri="{FF2B5EF4-FFF2-40B4-BE49-F238E27FC236}">
                <a16:creationId xmlns:a16="http://schemas.microsoft.com/office/drawing/2014/main" id="{3F0A9B92-C2D0-466A-A680-A35832C452B3}"/>
              </a:ext>
            </a:extLst>
          </p:cNvPr>
          <p:cNvSpPr>
            <a:spLocks noGrp="1"/>
          </p:cNvSpPr>
          <p:nvPr>
            <p:ph type="title" hasCustomPrompt="1"/>
          </p:nvPr>
        </p:nvSpPr>
        <p:spPr>
          <a:xfrm>
            <a:off x="1333499" y="1020445"/>
            <a:ext cx="3171825" cy="1325563"/>
          </a:xfrm>
        </p:spPr>
        <p:txBody>
          <a:bodyPr rtlCol="0" anchor="b">
            <a:normAutofit/>
          </a:bodyPr>
          <a:lstStyle>
            <a:lvl1pPr>
              <a:defRPr sz="2800" spc="150" baseline="0">
                <a:solidFill>
                  <a:schemeClr val="bg1"/>
                </a:solidFill>
              </a:defRPr>
            </a:lvl1pPr>
          </a:lstStyle>
          <a:p>
            <a:pPr rtl="0"/>
            <a:r>
              <a:rPr lang="fr-FR" noProof="0"/>
              <a:t>CLIQUEZ POUR MODIFIER LE STYLE DU TITRE DU MASQUE</a:t>
            </a:r>
          </a:p>
        </p:txBody>
      </p:sp>
      <p:sp>
        <p:nvSpPr>
          <p:cNvPr id="3" name="Espace réservé du contenu 2">
            <a:extLst>
              <a:ext uri="{FF2B5EF4-FFF2-40B4-BE49-F238E27FC236}">
                <a16:creationId xmlns:a16="http://schemas.microsoft.com/office/drawing/2014/main" id="{2DA41CE6-5A88-4C5C-B2A4-6A5D2153B16F}"/>
              </a:ext>
            </a:extLst>
          </p:cNvPr>
          <p:cNvSpPr>
            <a:spLocks noGrp="1"/>
          </p:cNvSpPr>
          <p:nvPr>
            <p:ph idx="1" hasCustomPrompt="1"/>
          </p:nvPr>
        </p:nvSpPr>
        <p:spPr>
          <a:xfrm>
            <a:off x="1333499" y="2924175"/>
            <a:ext cx="3171825" cy="2519363"/>
          </a:xfrm>
        </p:spPr>
        <p:txBody>
          <a:bodyPr rtlCol="0">
            <a:normAutofit/>
          </a:bodyPr>
          <a:lstStyle>
            <a:lvl1pPr marL="0" indent="0">
              <a:lnSpc>
                <a:spcPct val="120000"/>
              </a:lnSpc>
              <a:spcBef>
                <a:spcPts val="1000"/>
              </a:spcBef>
              <a:buNone/>
              <a:defRPr sz="1400" baseline="0">
                <a:solidFill>
                  <a:schemeClr val="bg1"/>
                </a:solidFill>
              </a:defRPr>
            </a:lvl1pPr>
            <a:lvl2pPr marL="457200" indent="0">
              <a:lnSpc>
                <a:spcPct val="120000"/>
              </a:lnSpc>
              <a:spcBef>
                <a:spcPts val="1000"/>
              </a:spcBef>
              <a:buNone/>
              <a:defRPr sz="1400" baseline="0">
                <a:solidFill>
                  <a:schemeClr val="bg1"/>
                </a:solidFill>
              </a:defRPr>
            </a:lvl2pPr>
            <a:lvl3pPr marL="914400" indent="0">
              <a:lnSpc>
                <a:spcPct val="120000"/>
              </a:lnSpc>
              <a:spcBef>
                <a:spcPts val="1000"/>
              </a:spcBef>
              <a:buNone/>
              <a:defRPr sz="1400" baseline="0">
                <a:solidFill>
                  <a:schemeClr val="bg1"/>
                </a:solidFill>
              </a:defRPr>
            </a:lvl3pPr>
            <a:lvl4pPr marL="1371600" indent="0">
              <a:lnSpc>
                <a:spcPct val="120000"/>
              </a:lnSpc>
              <a:spcBef>
                <a:spcPts val="1000"/>
              </a:spcBef>
              <a:buNone/>
              <a:defRPr sz="1400" baseline="0">
                <a:solidFill>
                  <a:schemeClr val="bg1"/>
                </a:solidFill>
              </a:defRPr>
            </a:lvl4pPr>
            <a:lvl5pPr marL="1828800" indent="0">
              <a:lnSpc>
                <a:spcPct val="120000"/>
              </a:lnSpc>
              <a:spcBef>
                <a:spcPts val="1000"/>
              </a:spcBef>
              <a:buNone/>
              <a:defRPr sz="1400" baseline="0">
                <a:solidFill>
                  <a:schemeClr val="bg1"/>
                </a:solidFill>
              </a:defRPr>
            </a:lvl5pPr>
          </a:lstStyle>
          <a:p>
            <a:pPr lvl="0" rtl="0"/>
            <a:r>
              <a:rPr lang="fr-FR" noProof="0"/>
              <a:t>Modifiez les styles du texte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e la date 3">
            <a:extLst>
              <a:ext uri="{FF2B5EF4-FFF2-40B4-BE49-F238E27FC236}">
                <a16:creationId xmlns:a16="http://schemas.microsoft.com/office/drawing/2014/main" id="{A39F5093-3C53-4152-B8FE-0522E0795269}"/>
              </a:ext>
            </a:extLst>
          </p:cNvPr>
          <p:cNvSpPr>
            <a:spLocks noGrp="1"/>
          </p:cNvSpPr>
          <p:nvPr>
            <p:ph type="dt" sz="half" idx="10"/>
          </p:nvPr>
        </p:nvSpPr>
        <p:spPr>
          <a:xfrm>
            <a:off x="1333500" y="6356350"/>
            <a:ext cx="985157" cy="365125"/>
          </a:xfrm>
        </p:spPr>
        <p:txBody>
          <a:bodyPr rtlCol="0"/>
          <a:lstStyle>
            <a:lvl1pPr>
              <a:defRPr sz="900"/>
            </a:lvl1pPr>
          </a:lstStyle>
          <a:p>
            <a:pPr rtl="0"/>
            <a:r>
              <a:rPr lang="fr-FR" noProof="0"/>
              <a:t>20XX</a:t>
            </a:r>
          </a:p>
        </p:txBody>
      </p:sp>
      <p:sp>
        <p:nvSpPr>
          <p:cNvPr id="5" name="Espace réservé du pied de page 4">
            <a:extLst>
              <a:ext uri="{FF2B5EF4-FFF2-40B4-BE49-F238E27FC236}">
                <a16:creationId xmlns:a16="http://schemas.microsoft.com/office/drawing/2014/main" id="{7727F11D-8AF8-44D6-A48B-D8C7779B8B08}"/>
              </a:ext>
            </a:extLst>
          </p:cNvPr>
          <p:cNvSpPr>
            <a:spLocks noGrp="1"/>
          </p:cNvSpPr>
          <p:nvPr>
            <p:ph type="ftr" sz="quarter" idx="11"/>
          </p:nvPr>
        </p:nvSpPr>
        <p:spPr>
          <a:xfrm>
            <a:off x="2669886" y="6356349"/>
            <a:ext cx="2482842" cy="365125"/>
          </a:xfrm>
        </p:spPr>
        <p:txBody>
          <a:bodyPr rtlCol="0"/>
          <a:lstStyle>
            <a:lvl1pPr>
              <a:defRPr sz="900"/>
            </a:lvl1pPr>
          </a:lstStyle>
          <a:p>
            <a:pPr rtl="0"/>
            <a:r>
              <a:rPr lang="fr-FR" noProof="0"/>
              <a:t>Pitch Deck</a:t>
            </a:r>
          </a:p>
        </p:txBody>
      </p:sp>
      <p:sp>
        <p:nvSpPr>
          <p:cNvPr id="6" name="Espace réservé du numéro de diapositive 5">
            <a:extLst>
              <a:ext uri="{FF2B5EF4-FFF2-40B4-BE49-F238E27FC236}">
                <a16:creationId xmlns:a16="http://schemas.microsoft.com/office/drawing/2014/main" id="{658C0879-6B0F-4AF6-A997-EC61DA8964AE}"/>
              </a:ext>
            </a:extLst>
          </p:cNvPr>
          <p:cNvSpPr>
            <a:spLocks noGrp="1"/>
          </p:cNvSpPr>
          <p:nvPr>
            <p:ph type="sldNum" sz="quarter" idx="12"/>
          </p:nvPr>
        </p:nvSpPr>
        <p:spPr>
          <a:xfrm>
            <a:off x="5536305" y="6356350"/>
            <a:ext cx="987552" cy="365125"/>
          </a:xfrm>
        </p:spPr>
        <p:txBody>
          <a:bodyPr rtlCol="0"/>
          <a:lstStyle>
            <a:lvl1pPr>
              <a:defRPr sz="900"/>
            </a:lvl1pPr>
          </a:lstStyle>
          <a:p>
            <a:pPr rtl="0"/>
            <a:fld id="{B5CEABB6-07DC-46E8-9B57-56EC44A396E5}" type="slidenum">
              <a:rPr lang="fr-FR" noProof="0" smtClean="0"/>
              <a:t>‹N°›</a:t>
            </a:fld>
            <a:endParaRPr lang="fr-FR" noProof="0"/>
          </a:p>
        </p:txBody>
      </p:sp>
    </p:spTree>
    <p:extLst>
      <p:ext uri="{BB962C8B-B14F-4D97-AF65-F5344CB8AC3E}">
        <p14:creationId xmlns:p14="http://schemas.microsoft.com/office/powerpoint/2010/main" val="26312703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Conclusion">
    <p:bg>
      <p:bgPr>
        <a:solidFill>
          <a:schemeClr val="tx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4267200" y="1615736"/>
            <a:ext cx="4179570" cy="1524735"/>
          </a:xfrm>
        </p:spPr>
        <p:txBody>
          <a:bodyPr rtlCol="0" anchor="b">
            <a:noAutofit/>
          </a:bodyPr>
          <a:lstStyle>
            <a:lvl1pPr algn="l">
              <a:defRPr sz="3200" spc="150" baseline="0">
                <a:solidFill>
                  <a:schemeClr val="bg1"/>
                </a:solidFill>
              </a:defRPr>
            </a:lvl1pPr>
          </a:lstStyle>
          <a:p>
            <a:pPr rtl="0"/>
            <a:r>
              <a:rPr lang="fr-FR" noProof="0"/>
              <a:t>CLIQUEZ POUR MODIFIER LE STYLE DU TITRE DU MASQUE</a:t>
            </a:r>
          </a:p>
        </p:txBody>
      </p:sp>
      <p:sp>
        <p:nvSpPr>
          <p:cNvPr id="3" name="Sous-titre 2">
            <a:extLst>
              <a:ext uri="{FF2B5EF4-FFF2-40B4-BE49-F238E27FC236}">
                <a16:creationId xmlns:a16="http://schemas.microsoft.com/office/drawing/2014/main" id="{55457758-A125-4CEA-A3D5-CBD010417BD2}"/>
              </a:ext>
            </a:extLst>
          </p:cNvPr>
          <p:cNvSpPr>
            <a:spLocks noGrp="1"/>
          </p:cNvSpPr>
          <p:nvPr>
            <p:ph type="subTitle" idx="1"/>
          </p:nvPr>
        </p:nvSpPr>
        <p:spPr>
          <a:xfrm>
            <a:off x="4267200" y="3238103"/>
            <a:ext cx="4179570" cy="2004161"/>
          </a:xfrm>
        </p:spPr>
        <p:txBody>
          <a:bodyPr rtlCol="0">
            <a:normAutofit/>
          </a:bodyPr>
          <a:lstStyle>
            <a:lvl1pPr marL="0" indent="0" algn="l">
              <a:lnSpc>
                <a:spcPct val="150000"/>
              </a:lnSpc>
              <a:buNone/>
              <a:defRPr sz="1400"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FR" noProof="0"/>
              <a:t>Modifiez le style des sous-titres du masque</a:t>
            </a:r>
          </a:p>
        </p:txBody>
      </p:sp>
      <p:pic>
        <p:nvPicPr>
          <p:cNvPr id="6" name="Graphisme 5">
            <a:extLst>
              <a:ext uri="{FF2B5EF4-FFF2-40B4-BE49-F238E27FC236}">
                <a16:creationId xmlns:a16="http://schemas.microsoft.com/office/drawing/2014/main" id="{ED3361C9-310A-4255-A94E-B77588962DA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3176938" cy="6858000"/>
          </a:xfrm>
          <a:prstGeom prst="rect">
            <a:avLst/>
          </a:prstGeom>
        </p:spPr>
      </p:pic>
      <p:sp>
        <p:nvSpPr>
          <p:cNvPr id="9" name="Espace réservé de la date 6">
            <a:extLst>
              <a:ext uri="{FF2B5EF4-FFF2-40B4-BE49-F238E27FC236}">
                <a16:creationId xmlns:a16="http://schemas.microsoft.com/office/drawing/2014/main" id="{BF358517-D7B7-40D0-A9D0-B650C80898AC}"/>
              </a:ext>
            </a:extLst>
          </p:cNvPr>
          <p:cNvSpPr>
            <a:spLocks noGrp="1"/>
          </p:cNvSpPr>
          <p:nvPr>
            <p:ph type="dt" sz="half" idx="10"/>
          </p:nvPr>
        </p:nvSpPr>
        <p:spPr>
          <a:xfrm>
            <a:off x="4267200" y="6356350"/>
            <a:ext cx="1774371" cy="365125"/>
          </a:xfrm>
        </p:spPr>
        <p:txBody>
          <a:bodyPr rtlCol="0"/>
          <a:lstStyle>
            <a:lvl1pPr>
              <a:defRPr sz="900"/>
            </a:lvl1pPr>
          </a:lstStyle>
          <a:p>
            <a:pPr rtl="0"/>
            <a:r>
              <a:rPr lang="fr-FR" noProof="0"/>
              <a:t>20XX</a:t>
            </a:r>
          </a:p>
        </p:txBody>
      </p:sp>
      <p:sp>
        <p:nvSpPr>
          <p:cNvPr id="10" name="Espace réservé du pied de page 7">
            <a:extLst>
              <a:ext uri="{FF2B5EF4-FFF2-40B4-BE49-F238E27FC236}">
                <a16:creationId xmlns:a16="http://schemas.microsoft.com/office/drawing/2014/main" id="{6026D44C-0B39-4DE1-A0FC-5615DDAAE3CE}"/>
              </a:ext>
            </a:extLst>
          </p:cNvPr>
          <p:cNvSpPr>
            <a:spLocks noGrp="1"/>
          </p:cNvSpPr>
          <p:nvPr>
            <p:ph type="ftr" sz="quarter" idx="11"/>
          </p:nvPr>
        </p:nvSpPr>
        <p:spPr>
          <a:xfrm>
            <a:off x="6479721" y="6356350"/>
            <a:ext cx="2661557" cy="365125"/>
          </a:xfrm>
        </p:spPr>
        <p:txBody>
          <a:bodyPr rtlCol="0"/>
          <a:lstStyle>
            <a:lvl1pPr>
              <a:defRPr sz="900"/>
            </a:lvl1pPr>
          </a:lstStyle>
          <a:p>
            <a:pPr rtl="0"/>
            <a:r>
              <a:rPr lang="fr-FR" noProof="0"/>
              <a:t>Pitch Deck</a:t>
            </a:r>
          </a:p>
        </p:txBody>
      </p:sp>
      <p:sp>
        <p:nvSpPr>
          <p:cNvPr id="11" name="Espace réservé du numéro de diapositive 8">
            <a:extLst>
              <a:ext uri="{FF2B5EF4-FFF2-40B4-BE49-F238E27FC236}">
                <a16:creationId xmlns:a16="http://schemas.microsoft.com/office/drawing/2014/main" id="{0F8222B4-B618-42C4-8BDB-D2E4DF2F22C3}"/>
              </a:ext>
            </a:extLst>
          </p:cNvPr>
          <p:cNvSpPr>
            <a:spLocks noGrp="1"/>
          </p:cNvSpPr>
          <p:nvPr>
            <p:ph type="sldNum" sz="quarter" idx="12"/>
          </p:nvPr>
        </p:nvSpPr>
        <p:spPr>
          <a:xfrm>
            <a:off x="9579428" y="6356350"/>
            <a:ext cx="1774371" cy="365125"/>
          </a:xfrm>
        </p:spPr>
        <p:txBody>
          <a:bodyPr rtlCol="0"/>
          <a:lstStyle>
            <a:lvl1pPr>
              <a:defRPr sz="900"/>
            </a:lvl1pPr>
          </a:lstStyle>
          <a:p>
            <a:pPr rtl="0"/>
            <a:fld id="{B5CEABB6-07DC-46E8-9B57-56EC44A396E5}" type="slidenum">
              <a:rPr lang="fr-FR" noProof="0" smtClean="0"/>
              <a:t>‹N°›</a:t>
            </a:fld>
            <a:endParaRPr lang="fr-FR" noProof="0"/>
          </a:p>
        </p:txBody>
      </p:sp>
    </p:spTree>
    <p:extLst>
      <p:ext uri="{BB962C8B-B14F-4D97-AF65-F5344CB8AC3E}">
        <p14:creationId xmlns:p14="http://schemas.microsoft.com/office/powerpoint/2010/main" val="4293551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416040" y="4434840"/>
            <a:ext cx="4941771" cy="1122202"/>
          </a:xfrm>
        </p:spPr>
        <p:txBody>
          <a:bodyPr rtlCol="0" anchor="b">
            <a:noAutofit/>
          </a:bodyPr>
          <a:lstStyle>
            <a:lvl1pPr algn="l">
              <a:defRPr sz="3600" cap="all" spc="150" baseline="0"/>
            </a:lvl1pPr>
          </a:lstStyle>
          <a:p>
            <a:pPr rtl="0"/>
            <a:r>
              <a:rPr lang="fr-FR" noProof="0"/>
              <a:t>CLIQUEZ POUR MODIFIER LE STYLE DU TITRE DU MASQUE</a:t>
            </a:r>
          </a:p>
        </p:txBody>
      </p:sp>
      <p:sp>
        <p:nvSpPr>
          <p:cNvPr id="3" name="Sous-titre 2">
            <a:extLst>
              <a:ext uri="{FF2B5EF4-FFF2-40B4-BE49-F238E27FC236}">
                <a16:creationId xmlns:a16="http://schemas.microsoft.com/office/drawing/2014/main" id="{55457758-A125-4CEA-A3D5-CBD010417BD2}"/>
              </a:ext>
            </a:extLst>
          </p:cNvPr>
          <p:cNvSpPr>
            <a:spLocks noGrp="1"/>
          </p:cNvSpPr>
          <p:nvPr>
            <p:ph type="subTitle" idx="1"/>
          </p:nvPr>
        </p:nvSpPr>
        <p:spPr>
          <a:xfrm>
            <a:off x="6416041" y="5586890"/>
            <a:ext cx="4941770" cy="396660"/>
          </a:xfrm>
        </p:spPr>
        <p:txBody>
          <a:bodyPr rtlCol="0">
            <a:normAutofit/>
          </a:bodyPr>
          <a:lstStyle>
            <a:lvl1pPr marL="0" indent="0" algn="l">
              <a:lnSpc>
                <a:spcPct val="100000"/>
              </a:lnSpc>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FR" noProof="0"/>
              <a:t>Modifiez le style des sous-titres du masque</a:t>
            </a:r>
          </a:p>
        </p:txBody>
      </p:sp>
      <p:pic>
        <p:nvPicPr>
          <p:cNvPr id="8" name="Graphisme 7">
            <a:extLst>
              <a:ext uri="{FF2B5EF4-FFF2-40B4-BE49-F238E27FC236}">
                <a16:creationId xmlns:a16="http://schemas.microsoft.com/office/drawing/2014/main" id="{A04F1E16-9A84-4D0E-9706-79C396AF6AE6}"/>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9358" t="23650" b="-1"/>
          <a:stretch/>
        </p:blipFill>
        <p:spPr>
          <a:xfrm>
            <a:off x="0" y="0"/>
            <a:ext cx="9488312" cy="5054323"/>
          </a:xfrm>
          <a:prstGeom prst="rect">
            <a:avLst/>
          </a:prstGeom>
        </p:spPr>
      </p:pic>
    </p:spTree>
    <p:extLst>
      <p:ext uri="{BB962C8B-B14F-4D97-AF65-F5344CB8AC3E}">
        <p14:creationId xmlns:p14="http://schemas.microsoft.com/office/powerpoint/2010/main" val="24234176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Ordre du jour">
    <p:bg>
      <p:bgPr>
        <a:solidFill>
          <a:schemeClr val="tx1"/>
        </a:solidFill>
        <a:effectLst/>
      </p:bgPr>
    </p:bg>
    <p:spTree>
      <p:nvGrpSpPr>
        <p:cNvPr id="1" name=""/>
        <p:cNvGrpSpPr/>
        <p:nvPr/>
      </p:nvGrpSpPr>
      <p:grpSpPr>
        <a:xfrm>
          <a:off x="0" y="0"/>
          <a:ext cx="0" cy="0"/>
          <a:chOff x="0" y="0"/>
          <a:chExt cx="0" cy="0"/>
        </a:xfrm>
      </p:grpSpPr>
      <p:pic>
        <p:nvPicPr>
          <p:cNvPr id="8" name="Graphisme 7">
            <a:extLst>
              <a:ext uri="{FF2B5EF4-FFF2-40B4-BE49-F238E27FC236}">
                <a16:creationId xmlns:a16="http://schemas.microsoft.com/office/drawing/2014/main" id="{D514C6BF-376E-43E8-881D-2E767426990A}"/>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18301" r="28341" b="23071"/>
          <a:stretch/>
        </p:blipFill>
        <p:spPr>
          <a:xfrm>
            <a:off x="5488815" y="0"/>
            <a:ext cx="6703185" cy="6858000"/>
          </a:xfrm>
          <a:prstGeom prst="rect">
            <a:avLst/>
          </a:prstGeom>
        </p:spPr>
      </p:pic>
      <p:sp>
        <p:nvSpPr>
          <p:cNvPr id="2" name="Titre 1">
            <a:extLst>
              <a:ext uri="{FF2B5EF4-FFF2-40B4-BE49-F238E27FC236}">
                <a16:creationId xmlns:a16="http://schemas.microsoft.com/office/drawing/2014/main" id="{3F0A9B92-C2D0-466A-A680-A35832C452B3}"/>
              </a:ext>
            </a:extLst>
          </p:cNvPr>
          <p:cNvSpPr>
            <a:spLocks noGrp="1"/>
          </p:cNvSpPr>
          <p:nvPr>
            <p:ph type="title" hasCustomPrompt="1"/>
          </p:nvPr>
        </p:nvSpPr>
        <p:spPr>
          <a:xfrm>
            <a:off x="1333499" y="1020445"/>
            <a:ext cx="3171825" cy="1325563"/>
          </a:xfrm>
        </p:spPr>
        <p:txBody>
          <a:bodyPr rtlCol="0" anchor="b">
            <a:normAutofit/>
          </a:bodyPr>
          <a:lstStyle>
            <a:lvl1pPr>
              <a:defRPr sz="2800" spc="150" baseline="0">
                <a:solidFill>
                  <a:schemeClr val="bg1"/>
                </a:solidFill>
              </a:defRPr>
            </a:lvl1pPr>
          </a:lstStyle>
          <a:p>
            <a:pPr rtl="0"/>
            <a:r>
              <a:rPr lang="fr-FR" noProof="0"/>
              <a:t>CLIQUEZ POUR MODIFIER LE STYLE DU TITRE DU MASQUE</a:t>
            </a:r>
          </a:p>
        </p:txBody>
      </p:sp>
      <p:sp>
        <p:nvSpPr>
          <p:cNvPr id="3" name="Espace réservé du contenu 2">
            <a:extLst>
              <a:ext uri="{FF2B5EF4-FFF2-40B4-BE49-F238E27FC236}">
                <a16:creationId xmlns:a16="http://schemas.microsoft.com/office/drawing/2014/main" id="{2DA41CE6-5A88-4C5C-B2A4-6A5D2153B16F}"/>
              </a:ext>
            </a:extLst>
          </p:cNvPr>
          <p:cNvSpPr>
            <a:spLocks noGrp="1"/>
          </p:cNvSpPr>
          <p:nvPr>
            <p:ph idx="1" hasCustomPrompt="1"/>
          </p:nvPr>
        </p:nvSpPr>
        <p:spPr>
          <a:xfrm>
            <a:off x="1333499" y="2924175"/>
            <a:ext cx="3171825" cy="2519363"/>
          </a:xfrm>
        </p:spPr>
        <p:txBody>
          <a:bodyPr rtlCol="0">
            <a:normAutofit/>
          </a:bodyPr>
          <a:lstStyle>
            <a:lvl1pPr marL="0" indent="0">
              <a:lnSpc>
                <a:spcPct val="120000"/>
              </a:lnSpc>
              <a:spcBef>
                <a:spcPts val="1000"/>
              </a:spcBef>
              <a:buNone/>
              <a:defRPr sz="1400" baseline="0">
                <a:solidFill>
                  <a:schemeClr val="bg1"/>
                </a:solidFill>
              </a:defRPr>
            </a:lvl1pPr>
            <a:lvl2pPr marL="457200" indent="0">
              <a:lnSpc>
                <a:spcPct val="120000"/>
              </a:lnSpc>
              <a:spcBef>
                <a:spcPts val="1000"/>
              </a:spcBef>
              <a:buNone/>
              <a:defRPr sz="1400" baseline="0">
                <a:solidFill>
                  <a:schemeClr val="bg1"/>
                </a:solidFill>
              </a:defRPr>
            </a:lvl2pPr>
            <a:lvl3pPr marL="914400" indent="0">
              <a:lnSpc>
                <a:spcPct val="120000"/>
              </a:lnSpc>
              <a:spcBef>
                <a:spcPts val="1000"/>
              </a:spcBef>
              <a:buNone/>
              <a:defRPr sz="1400" baseline="0">
                <a:solidFill>
                  <a:schemeClr val="bg1"/>
                </a:solidFill>
              </a:defRPr>
            </a:lvl3pPr>
            <a:lvl4pPr marL="1371600" indent="0">
              <a:lnSpc>
                <a:spcPct val="120000"/>
              </a:lnSpc>
              <a:spcBef>
                <a:spcPts val="1000"/>
              </a:spcBef>
              <a:buNone/>
              <a:defRPr sz="1400" baseline="0">
                <a:solidFill>
                  <a:schemeClr val="bg1"/>
                </a:solidFill>
              </a:defRPr>
            </a:lvl4pPr>
            <a:lvl5pPr marL="1828800" indent="0">
              <a:lnSpc>
                <a:spcPct val="120000"/>
              </a:lnSpc>
              <a:spcBef>
                <a:spcPts val="1000"/>
              </a:spcBef>
              <a:buNone/>
              <a:defRPr sz="1400" baseline="0">
                <a:solidFill>
                  <a:schemeClr val="bg1"/>
                </a:solidFill>
              </a:defRPr>
            </a:lvl5pPr>
          </a:lstStyle>
          <a:p>
            <a:pPr lvl="0" rtl="0"/>
            <a:r>
              <a:rPr lang="fr-FR" noProof="0"/>
              <a:t>Modifiez les styles du texte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e la date 3">
            <a:extLst>
              <a:ext uri="{FF2B5EF4-FFF2-40B4-BE49-F238E27FC236}">
                <a16:creationId xmlns:a16="http://schemas.microsoft.com/office/drawing/2014/main" id="{A39F5093-3C53-4152-B8FE-0522E0795269}"/>
              </a:ext>
            </a:extLst>
          </p:cNvPr>
          <p:cNvSpPr>
            <a:spLocks noGrp="1"/>
          </p:cNvSpPr>
          <p:nvPr>
            <p:ph type="dt" sz="half" idx="10"/>
          </p:nvPr>
        </p:nvSpPr>
        <p:spPr>
          <a:xfrm>
            <a:off x="1333500" y="6356350"/>
            <a:ext cx="985157" cy="365125"/>
          </a:xfrm>
        </p:spPr>
        <p:txBody>
          <a:bodyPr rtlCol="0"/>
          <a:lstStyle>
            <a:lvl1pPr>
              <a:defRPr sz="900"/>
            </a:lvl1pPr>
          </a:lstStyle>
          <a:p>
            <a:pPr rtl="0"/>
            <a:r>
              <a:rPr lang="fr-FR" noProof="0"/>
              <a:t>20XX</a:t>
            </a:r>
          </a:p>
        </p:txBody>
      </p:sp>
      <p:sp>
        <p:nvSpPr>
          <p:cNvPr id="5" name="Espace réservé du pied de page 4">
            <a:extLst>
              <a:ext uri="{FF2B5EF4-FFF2-40B4-BE49-F238E27FC236}">
                <a16:creationId xmlns:a16="http://schemas.microsoft.com/office/drawing/2014/main" id="{7727F11D-8AF8-44D6-A48B-D8C7779B8B08}"/>
              </a:ext>
            </a:extLst>
          </p:cNvPr>
          <p:cNvSpPr>
            <a:spLocks noGrp="1"/>
          </p:cNvSpPr>
          <p:nvPr>
            <p:ph type="ftr" sz="quarter" idx="11"/>
          </p:nvPr>
        </p:nvSpPr>
        <p:spPr>
          <a:xfrm>
            <a:off x="2669886" y="6356349"/>
            <a:ext cx="2482842" cy="365125"/>
          </a:xfrm>
        </p:spPr>
        <p:txBody>
          <a:bodyPr rtlCol="0"/>
          <a:lstStyle>
            <a:lvl1pPr>
              <a:defRPr sz="900"/>
            </a:lvl1pPr>
          </a:lstStyle>
          <a:p>
            <a:pPr rtl="0"/>
            <a:r>
              <a:rPr lang="fr-FR" noProof="0"/>
              <a:t>Pitch Deck</a:t>
            </a:r>
          </a:p>
        </p:txBody>
      </p:sp>
      <p:sp>
        <p:nvSpPr>
          <p:cNvPr id="6" name="Espace réservé du numéro de diapositive 5">
            <a:extLst>
              <a:ext uri="{FF2B5EF4-FFF2-40B4-BE49-F238E27FC236}">
                <a16:creationId xmlns:a16="http://schemas.microsoft.com/office/drawing/2014/main" id="{658C0879-6B0F-4AF6-A997-EC61DA8964AE}"/>
              </a:ext>
            </a:extLst>
          </p:cNvPr>
          <p:cNvSpPr>
            <a:spLocks noGrp="1"/>
          </p:cNvSpPr>
          <p:nvPr>
            <p:ph type="sldNum" sz="quarter" idx="12"/>
          </p:nvPr>
        </p:nvSpPr>
        <p:spPr>
          <a:xfrm>
            <a:off x="5536305" y="6356350"/>
            <a:ext cx="987552" cy="365125"/>
          </a:xfrm>
        </p:spPr>
        <p:txBody>
          <a:bodyPr rtlCol="0"/>
          <a:lstStyle>
            <a:lvl1pPr>
              <a:defRPr sz="900"/>
            </a:lvl1pPr>
          </a:lstStyle>
          <a:p>
            <a:pPr rtl="0"/>
            <a:fld id="{B5CEABB6-07DC-46E8-9B57-56EC44A396E5}" type="slidenum">
              <a:rPr lang="fr-FR" noProof="0" smtClean="0"/>
              <a:t>‹N°›</a:t>
            </a:fld>
            <a:endParaRPr lang="fr-FR" noProof="0"/>
          </a:p>
        </p:txBody>
      </p:sp>
    </p:spTree>
    <p:extLst>
      <p:ext uri="{BB962C8B-B14F-4D97-AF65-F5344CB8AC3E}">
        <p14:creationId xmlns:p14="http://schemas.microsoft.com/office/powerpoint/2010/main" val="1697847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hronologie">
    <p:spTree>
      <p:nvGrpSpPr>
        <p:cNvPr id="1" name=""/>
        <p:cNvGrpSpPr/>
        <p:nvPr/>
      </p:nvGrpSpPr>
      <p:grpSpPr>
        <a:xfrm>
          <a:off x="0" y="0"/>
          <a:ext cx="0" cy="0"/>
          <a:chOff x="0" y="0"/>
          <a:chExt cx="0" cy="0"/>
        </a:xfrm>
      </p:grpSpPr>
      <p:sp>
        <p:nvSpPr>
          <p:cNvPr id="12" name="Graphisme 10">
            <a:extLst>
              <a:ext uri="{FF2B5EF4-FFF2-40B4-BE49-F238E27FC236}">
                <a16:creationId xmlns:a16="http://schemas.microsoft.com/office/drawing/2014/main" id="{9D2AF524-D4B4-4A3A-9CE4-EDAFE1D5A37B}"/>
              </a:ext>
              <a:ext uri="{C183D7F6-B498-43B3-948B-1728B52AA6E4}">
                <adec:decorative xmlns:adec="http://schemas.microsoft.com/office/drawing/2017/decorative" val="1"/>
              </a:ext>
            </a:extLst>
          </p:cNvPr>
          <p:cNvSpPr/>
          <p:nvPr/>
        </p:nvSpPr>
        <p:spPr>
          <a:xfrm>
            <a:off x="2113884" y="0"/>
            <a:ext cx="10078116" cy="6858000"/>
          </a:xfrm>
          <a:custGeom>
            <a:avLst/>
            <a:gdLst>
              <a:gd name="connsiteX0" fmla="*/ 3793236 w 10078116"/>
              <a:gd name="connsiteY0" fmla="*/ 6858000 h 6858000"/>
              <a:gd name="connsiteX1" fmla="*/ 0 w 10078116"/>
              <a:gd name="connsiteY1" fmla="*/ 0 h 6858000"/>
              <a:gd name="connsiteX2" fmla="*/ 10078116 w 10078116"/>
              <a:gd name="connsiteY2" fmla="*/ 0 h 6858000"/>
              <a:gd name="connsiteX3" fmla="*/ 10078116 w 1007811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078116" h="6858000">
                <a:moveTo>
                  <a:pt x="3793236" y="6858000"/>
                </a:moveTo>
                <a:lnTo>
                  <a:pt x="0" y="0"/>
                </a:lnTo>
                <a:lnTo>
                  <a:pt x="10078116" y="0"/>
                </a:lnTo>
                <a:lnTo>
                  <a:pt x="10078116" y="6858000"/>
                </a:lnTo>
                <a:close/>
              </a:path>
            </a:pathLst>
          </a:custGeom>
          <a:solidFill>
            <a:schemeClr val="accent1"/>
          </a:solidFill>
          <a:ln w="9525" cap="flat">
            <a:noFill/>
            <a:prstDash val="solid"/>
            <a:miter/>
          </a:ln>
        </p:spPr>
        <p:txBody>
          <a:bodyPr rtlCol="0" anchor="ctr"/>
          <a:lstStyle/>
          <a:p>
            <a:pPr rtl="0"/>
            <a:endParaRPr lang="fr-FR" noProof="0"/>
          </a:p>
        </p:txBody>
      </p:sp>
      <p:sp>
        <p:nvSpPr>
          <p:cNvPr id="2" name="Titre 1">
            <a:extLst>
              <a:ext uri="{FF2B5EF4-FFF2-40B4-BE49-F238E27FC236}">
                <a16:creationId xmlns:a16="http://schemas.microsoft.com/office/drawing/2014/main" id="{6E3987A5-99A6-4B33-BAAF-53159635382E}"/>
              </a:ext>
            </a:extLst>
          </p:cNvPr>
          <p:cNvSpPr>
            <a:spLocks noGrp="1"/>
          </p:cNvSpPr>
          <p:nvPr>
            <p:ph type="title" hasCustomPrompt="1"/>
          </p:nvPr>
        </p:nvSpPr>
        <p:spPr>
          <a:xfrm>
            <a:off x="838200" y="5509419"/>
            <a:ext cx="4082142" cy="585788"/>
          </a:xfrm>
        </p:spPr>
        <p:txBody>
          <a:bodyPr rtlCol="0">
            <a:normAutofit/>
          </a:bodyPr>
          <a:lstStyle>
            <a:lvl1pPr>
              <a:defRPr lang="en-US" sz="2800" kern="1200" cap="all" spc="150" baseline="0" dirty="0">
                <a:solidFill>
                  <a:schemeClr val="tx1"/>
                </a:solidFill>
                <a:latin typeface="+mj-lt"/>
                <a:ea typeface="+mj-ea"/>
                <a:cs typeface="+mj-cs"/>
              </a:defRPr>
            </a:lvl1pPr>
          </a:lstStyle>
          <a:p>
            <a:pPr rtl="0"/>
            <a:r>
              <a:rPr lang="fr-FR" noProof="0"/>
              <a:t>CLIQUEZ ICI POUR MODIFIER LE TITRE</a:t>
            </a:r>
          </a:p>
        </p:txBody>
      </p:sp>
      <p:sp>
        <p:nvSpPr>
          <p:cNvPr id="16" name="Espace réservé du texte 15">
            <a:extLst>
              <a:ext uri="{FF2B5EF4-FFF2-40B4-BE49-F238E27FC236}">
                <a16:creationId xmlns:a16="http://schemas.microsoft.com/office/drawing/2014/main" id="{3BABF6CA-407C-4BF0-8234-1321A676E756}"/>
              </a:ext>
            </a:extLst>
          </p:cNvPr>
          <p:cNvSpPr>
            <a:spLocks noGrp="1"/>
          </p:cNvSpPr>
          <p:nvPr>
            <p:ph type="body" sz="quarter" idx="13" hasCustomPrompt="1"/>
          </p:nvPr>
        </p:nvSpPr>
        <p:spPr>
          <a:xfrm>
            <a:off x="148318" y="1481138"/>
            <a:ext cx="2141764" cy="514350"/>
          </a:xfrm>
        </p:spPr>
        <p:txBody>
          <a:bodyPr rtlCol="0" anchor="ctr">
            <a:noAutofit/>
          </a:bodyPr>
          <a:lstStyle>
            <a:lvl1pPr marL="0" indent="0" algn="r">
              <a:buNone/>
              <a:defRPr sz="1600" cap="all" spc="150" baseline="0"/>
            </a:lvl1pPr>
          </a:lstStyle>
          <a:p>
            <a:pPr lvl="0" rtl="0"/>
            <a:r>
              <a:rPr lang="fr-FR" noProof="0"/>
              <a:t>CLIQUEZ ICI POUR MODIFIER LES STYLES DU TEXTE</a:t>
            </a:r>
          </a:p>
        </p:txBody>
      </p:sp>
      <p:sp>
        <p:nvSpPr>
          <p:cNvPr id="17" name="Espace réservé du texte 15">
            <a:extLst>
              <a:ext uri="{FF2B5EF4-FFF2-40B4-BE49-F238E27FC236}">
                <a16:creationId xmlns:a16="http://schemas.microsoft.com/office/drawing/2014/main" id="{76D8129B-5B68-421C-968C-3663C86EFC7C}"/>
              </a:ext>
            </a:extLst>
          </p:cNvPr>
          <p:cNvSpPr>
            <a:spLocks noGrp="1"/>
          </p:cNvSpPr>
          <p:nvPr>
            <p:ph type="body" sz="quarter" idx="14" hasCustomPrompt="1"/>
          </p:nvPr>
        </p:nvSpPr>
        <p:spPr>
          <a:xfrm>
            <a:off x="714375" y="2557463"/>
            <a:ext cx="2141764" cy="514350"/>
          </a:xfrm>
        </p:spPr>
        <p:txBody>
          <a:bodyPr rtlCol="0" anchor="ctr">
            <a:noAutofit/>
          </a:bodyPr>
          <a:lstStyle>
            <a:lvl1pPr marL="0" indent="0" algn="r">
              <a:buNone/>
              <a:defRPr sz="1600" cap="all" spc="150" baseline="0"/>
            </a:lvl1pPr>
          </a:lstStyle>
          <a:p>
            <a:pPr lvl="0" rtl="0"/>
            <a:r>
              <a:rPr lang="fr-FR" noProof="0"/>
              <a:t>CLIQUEZ ICI POUR MODIFIER LES STYLES DU TEXTE</a:t>
            </a:r>
          </a:p>
        </p:txBody>
      </p:sp>
      <p:sp>
        <p:nvSpPr>
          <p:cNvPr id="18" name="Espace réservé du texte 15">
            <a:extLst>
              <a:ext uri="{FF2B5EF4-FFF2-40B4-BE49-F238E27FC236}">
                <a16:creationId xmlns:a16="http://schemas.microsoft.com/office/drawing/2014/main" id="{6C741DCA-8EBD-44F5-9D38-E938A628ADCD}"/>
              </a:ext>
            </a:extLst>
          </p:cNvPr>
          <p:cNvSpPr>
            <a:spLocks noGrp="1"/>
          </p:cNvSpPr>
          <p:nvPr>
            <p:ph type="body" sz="quarter" idx="15" hasCustomPrompt="1"/>
          </p:nvPr>
        </p:nvSpPr>
        <p:spPr>
          <a:xfrm>
            <a:off x="1320800" y="3633788"/>
            <a:ext cx="2141764" cy="514350"/>
          </a:xfrm>
        </p:spPr>
        <p:txBody>
          <a:bodyPr rtlCol="0" anchor="ctr">
            <a:noAutofit/>
          </a:bodyPr>
          <a:lstStyle>
            <a:lvl1pPr marL="0" indent="0" algn="r">
              <a:buNone/>
              <a:defRPr sz="1600" cap="all" spc="150" baseline="0"/>
            </a:lvl1pPr>
          </a:lstStyle>
          <a:p>
            <a:pPr lvl="0" rtl="0"/>
            <a:r>
              <a:rPr lang="fr-FR" noProof="0"/>
              <a:t>CLIQUEZ ICI POUR MODIFIER LES STYLES DU TEXTE</a:t>
            </a:r>
          </a:p>
        </p:txBody>
      </p:sp>
      <p:sp>
        <p:nvSpPr>
          <p:cNvPr id="19" name="Espace réservé du texte 15">
            <a:extLst>
              <a:ext uri="{FF2B5EF4-FFF2-40B4-BE49-F238E27FC236}">
                <a16:creationId xmlns:a16="http://schemas.microsoft.com/office/drawing/2014/main" id="{5C43C6B1-A1BD-4A90-8B4B-F361C1BEDD26}"/>
              </a:ext>
            </a:extLst>
          </p:cNvPr>
          <p:cNvSpPr>
            <a:spLocks noGrp="1"/>
          </p:cNvSpPr>
          <p:nvPr>
            <p:ph type="body" sz="quarter" idx="16" hasCustomPrompt="1"/>
          </p:nvPr>
        </p:nvSpPr>
        <p:spPr>
          <a:xfrm>
            <a:off x="1905000" y="4710114"/>
            <a:ext cx="2141764" cy="514350"/>
          </a:xfrm>
        </p:spPr>
        <p:txBody>
          <a:bodyPr rtlCol="0" anchor="ctr">
            <a:noAutofit/>
          </a:bodyPr>
          <a:lstStyle>
            <a:lvl1pPr marL="0" indent="0" algn="r">
              <a:buNone/>
              <a:defRPr sz="1600" cap="all" spc="150" baseline="0"/>
            </a:lvl1pPr>
          </a:lstStyle>
          <a:p>
            <a:pPr lvl="0" rtl="0"/>
            <a:r>
              <a:rPr lang="fr-FR" noProof="0"/>
              <a:t>CLIQUEZ ICI POUR MODIFIER LES STYLES DU TEXTE</a:t>
            </a:r>
          </a:p>
        </p:txBody>
      </p:sp>
      <p:sp>
        <p:nvSpPr>
          <p:cNvPr id="34" name="Espace réservé du texte 15">
            <a:extLst>
              <a:ext uri="{FF2B5EF4-FFF2-40B4-BE49-F238E27FC236}">
                <a16:creationId xmlns:a16="http://schemas.microsoft.com/office/drawing/2014/main" id="{0C66E1BD-33F0-4B94-BF94-CD4698F85C3D}"/>
              </a:ext>
            </a:extLst>
          </p:cNvPr>
          <p:cNvSpPr>
            <a:spLocks noGrp="1"/>
          </p:cNvSpPr>
          <p:nvPr>
            <p:ph type="body" sz="quarter" idx="17" hasCustomPrompt="1"/>
          </p:nvPr>
        </p:nvSpPr>
        <p:spPr>
          <a:xfrm>
            <a:off x="4401535" y="1594478"/>
            <a:ext cx="5539095" cy="1010842"/>
          </a:xfrm>
        </p:spPr>
        <p:txBody>
          <a:bodyPr rtlCol="0" anchor="t">
            <a:normAutofit/>
          </a:bodyPr>
          <a:lstStyle>
            <a:lvl1pPr marL="0" indent="0" algn="l">
              <a:lnSpc>
                <a:spcPct val="100000"/>
              </a:lnSpc>
              <a:buNone/>
              <a:defRPr sz="1400" spc="50" baseline="0"/>
            </a:lvl1pPr>
          </a:lstStyle>
          <a:p>
            <a:pPr lvl="0" rtl="0"/>
            <a:r>
              <a:rPr lang="fr-FR" noProof="0"/>
              <a:t>Cliquez ici pour modifier le style du texte</a:t>
            </a:r>
          </a:p>
        </p:txBody>
      </p:sp>
      <p:sp>
        <p:nvSpPr>
          <p:cNvPr id="35" name="Espace réservé du texte 15">
            <a:extLst>
              <a:ext uri="{FF2B5EF4-FFF2-40B4-BE49-F238E27FC236}">
                <a16:creationId xmlns:a16="http://schemas.microsoft.com/office/drawing/2014/main" id="{2D4661B1-6559-407A-9AEC-A46A0570AE8F}"/>
              </a:ext>
            </a:extLst>
          </p:cNvPr>
          <p:cNvSpPr>
            <a:spLocks noGrp="1"/>
          </p:cNvSpPr>
          <p:nvPr>
            <p:ph type="body" sz="quarter" idx="18" hasCustomPrompt="1"/>
          </p:nvPr>
        </p:nvSpPr>
        <p:spPr>
          <a:xfrm>
            <a:off x="4986028" y="2673328"/>
            <a:ext cx="5539095" cy="1010842"/>
          </a:xfrm>
        </p:spPr>
        <p:txBody>
          <a:bodyPr rtlCol="0" anchor="t">
            <a:normAutofit/>
          </a:bodyPr>
          <a:lstStyle>
            <a:lvl1pPr marL="0" indent="0" algn="l">
              <a:lnSpc>
                <a:spcPct val="100000"/>
              </a:lnSpc>
              <a:buNone/>
              <a:defRPr sz="1400" spc="50" baseline="0"/>
            </a:lvl1pPr>
          </a:lstStyle>
          <a:p>
            <a:pPr lvl="0" rtl="0"/>
            <a:r>
              <a:rPr lang="fr-FR" noProof="0"/>
              <a:t>Cliquez ici pour modifier le style du texte</a:t>
            </a:r>
          </a:p>
        </p:txBody>
      </p:sp>
      <p:sp>
        <p:nvSpPr>
          <p:cNvPr id="36" name="Espace réservé du texte 15">
            <a:extLst>
              <a:ext uri="{FF2B5EF4-FFF2-40B4-BE49-F238E27FC236}">
                <a16:creationId xmlns:a16="http://schemas.microsoft.com/office/drawing/2014/main" id="{DCC983F7-6A25-42C0-811C-EA32138C5B80}"/>
              </a:ext>
            </a:extLst>
          </p:cNvPr>
          <p:cNvSpPr>
            <a:spLocks noGrp="1"/>
          </p:cNvSpPr>
          <p:nvPr>
            <p:ph type="body" sz="quarter" idx="19" hasCustomPrompt="1"/>
          </p:nvPr>
        </p:nvSpPr>
        <p:spPr>
          <a:xfrm>
            <a:off x="5576937" y="3755394"/>
            <a:ext cx="5539095" cy="1010842"/>
          </a:xfrm>
        </p:spPr>
        <p:txBody>
          <a:bodyPr rtlCol="0" anchor="t">
            <a:normAutofit/>
          </a:bodyPr>
          <a:lstStyle>
            <a:lvl1pPr marL="0" indent="0" algn="l">
              <a:lnSpc>
                <a:spcPct val="100000"/>
              </a:lnSpc>
              <a:buNone/>
              <a:defRPr sz="1400" spc="50" baseline="0"/>
            </a:lvl1pPr>
          </a:lstStyle>
          <a:p>
            <a:pPr lvl="0" rtl="0"/>
            <a:r>
              <a:rPr lang="fr-FR" noProof="0"/>
              <a:t>Cliquez ici pour modifier le style du texte</a:t>
            </a:r>
          </a:p>
        </p:txBody>
      </p:sp>
      <p:sp>
        <p:nvSpPr>
          <p:cNvPr id="37" name="Espace réservé du texte 15">
            <a:extLst>
              <a:ext uri="{FF2B5EF4-FFF2-40B4-BE49-F238E27FC236}">
                <a16:creationId xmlns:a16="http://schemas.microsoft.com/office/drawing/2014/main" id="{E83DA0EB-27DD-416A-8DA5-4AFDC8587E5C}"/>
              </a:ext>
            </a:extLst>
          </p:cNvPr>
          <p:cNvSpPr>
            <a:spLocks noGrp="1"/>
          </p:cNvSpPr>
          <p:nvPr>
            <p:ph type="body" sz="quarter" idx="20" hasCustomPrompt="1"/>
          </p:nvPr>
        </p:nvSpPr>
        <p:spPr>
          <a:xfrm>
            <a:off x="6175279" y="4824430"/>
            <a:ext cx="5539095" cy="1010842"/>
          </a:xfrm>
        </p:spPr>
        <p:txBody>
          <a:bodyPr rtlCol="0" anchor="t">
            <a:normAutofit/>
          </a:bodyPr>
          <a:lstStyle>
            <a:lvl1pPr marL="0" indent="0" algn="l">
              <a:lnSpc>
                <a:spcPct val="100000"/>
              </a:lnSpc>
              <a:buNone/>
              <a:defRPr sz="1400" spc="50" baseline="0"/>
            </a:lvl1pPr>
          </a:lstStyle>
          <a:p>
            <a:pPr lvl="0" rtl="0"/>
            <a:r>
              <a:rPr lang="fr-FR" noProof="0"/>
              <a:t>Cliquez ici pour modifier le style du texte</a:t>
            </a:r>
          </a:p>
        </p:txBody>
      </p:sp>
      <p:cxnSp>
        <p:nvCxnSpPr>
          <p:cNvPr id="3" name="Connecteur droit 2">
            <a:extLst>
              <a:ext uri="{FF2B5EF4-FFF2-40B4-BE49-F238E27FC236}">
                <a16:creationId xmlns:a16="http://schemas.microsoft.com/office/drawing/2014/main" id="{D3795F91-C721-4363-956D-756673AE7957}"/>
              </a:ext>
              <a:ext uri="{C183D7F6-B498-43B3-948B-1728B52AA6E4}">
                <adec:decorative xmlns:adec="http://schemas.microsoft.com/office/drawing/2017/decorative" val="1"/>
              </a:ext>
            </a:extLst>
          </p:cNvPr>
          <p:cNvCxnSpPr>
            <a:cxnSpLocks/>
          </p:cNvCxnSpPr>
          <p:nvPr/>
        </p:nvCxnSpPr>
        <p:spPr>
          <a:xfrm>
            <a:off x="4353515" y="502393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4" name="Connecteur droit 3">
            <a:extLst>
              <a:ext uri="{FF2B5EF4-FFF2-40B4-BE49-F238E27FC236}">
                <a16:creationId xmlns:a16="http://schemas.microsoft.com/office/drawing/2014/main" id="{8AC14461-E27D-413D-B31A-47B74646AF25}"/>
              </a:ext>
              <a:ext uri="{C183D7F6-B498-43B3-948B-1728B52AA6E4}">
                <adec:decorative xmlns:adec="http://schemas.microsoft.com/office/drawing/2017/decorative" val="1"/>
              </a:ext>
            </a:extLst>
          </p:cNvPr>
          <p:cNvCxnSpPr>
            <a:cxnSpLocks/>
          </p:cNvCxnSpPr>
          <p:nvPr/>
        </p:nvCxnSpPr>
        <p:spPr>
          <a:xfrm>
            <a:off x="3759917" y="3948451"/>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8" name="Connecteur droit 7">
            <a:extLst>
              <a:ext uri="{FF2B5EF4-FFF2-40B4-BE49-F238E27FC236}">
                <a16:creationId xmlns:a16="http://schemas.microsoft.com/office/drawing/2014/main" id="{4D6AEA4C-7710-4829-BA87-8DD77F15932C}"/>
              </a:ext>
              <a:ext uri="{C183D7F6-B498-43B3-948B-1728B52AA6E4}">
                <adec:decorative xmlns:adec="http://schemas.microsoft.com/office/drawing/2017/decorative" val="1"/>
              </a:ext>
            </a:extLst>
          </p:cNvPr>
          <p:cNvCxnSpPr>
            <a:cxnSpLocks/>
          </p:cNvCxnSpPr>
          <p:nvPr/>
        </p:nvCxnSpPr>
        <p:spPr>
          <a:xfrm>
            <a:off x="3173453" y="2872686"/>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9" name="Connecteur droit 8">
            <a:extLst>
              <a:ext uri="{FF2B5EF4-FFF2-40B4-BE49-F238E27FC236}">
                <a16:creationId xmlns:a16="http://schemas.microsoft.com/office/drawing/2014/main" id="{E9BD473E-6203-491C-87AC-54AC0AB23333}"/>
              </a:ext>
              <a:ext uri="{C183D7F6-B498-43B3-948B-1728B52AA6E4}">
                <adec:decorative xmlns:adec="http://schemas.microsoft.com/office/drawing/2017/decorative" val="1"/>
              </a:ext>
            </a:extLst>
          </p:cNvPr>
          <p:cNvCxnSpPr>
            <a:cxnSpLocks/>
          </p:cNvCxnSpPr>
          <p:nvPr/>
        </p:nvCxnSpPr>
        <p:spPr>
          <a:xfrm>
            <a:off x="2586263" y="179608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sp>
        <p:nvSpPr>
          <p:cNvPr id="5" name="Espace réservé de la date 4">
            <a:extLst>
              <a:ext uri="{FF2B5EF4-FFF2-40B4-BE49-F238E27FC236}">
                <a16:creationId xmlns:a16="http://schemas.microsoft.com/office/drawing/2014/main" id="{874DC36F-5D3E-439D-80B5-32633FC34434}"/>
              </a:ext>
            </a:extLst>
          </p:cNvPr>
          <p:cNvSpPr>
            <a:spLocks noGrp="1"/>
          </p:cNvSpPr>
          <p:nvPr>
            <p:ph type="dt" sz="half" idx="10"/>
          </p:nvPr>
        </p:nvSpPr>
        <p:spPr/>
        <p:txBody>
          <a:bodyPr rtlCol="0"/>
          <a:lstStyle>
            <a:lvl1pPr>
              <a:defRPr sz="900">
                <a:solidFill>
                  <a:srgbClr val="898989"/>
                </a:solidFill>
              </a:defRPr>
            </a:lvl1pPr>
          </a:lstStyle>
          <a:p>
            <a:pPr rtl="0"/>
            <a:r>
              <a:rPr lang="fr-FR" noProof="0"/>
              <a:t>20XX</a:t>
            </a:r>
          </a:p>
        </p:txBody>
      </p:sp>
      <p:sp>
        <p:nvSpPr>
          <p:cNvPr id="6" name="Espace réservé du pied de page 5">
            <a:extLst>
              <a:ext uri="{FF2B5EF4-FFF2-40B4-BE49-F238E27FC236}">
                <a16:creationId xmlns:a16="http://schemas.microsoft.com/office/drawing/2014/main" id="{6C710A8A-CEC9-4787-A745-C28DD965F7DD}"/>
              </a:ext>
            </a:extLst>
          </p:cNvPr>
          <p:cNvSpPr>
            <a:spLocks noGrp="1"/>
          </p:cNvSpPr>
          <p:nvPr>
            <p:ph type="ftr" sz="quarter" idx="11"/>
          </p:nvPr>
        </p:nvSpPr>
        <p:spPr>
          <a:xfrm>
            <a:off x="6175279" y="6356350"/>
            <a:ext cx="1808712" cy="365125"/>
          </a:xfrm>
        </p:spPr>
        <p:txBody>
          <a:bodyPr rtlCol="0"/>
          <a:lstStyle>
            <a:lvl1pPr>
              <a:defRPr sz="900"/>
            </a:lvl1pPr>
          </a:lstStyle>
          <a:p>
            <a:pPr algn="l" rtl="0"/>
            <a:r>
              <a:rPr lang="fr-FR" noProof="0"/>
              <a:t>Pitch Deck</a:t>
            </a:r>
          </a:p>
        </p:txBody>
      </p:sp>
      <p:sp>
        <p:nvSpPr>
          <p:cNvPr id="7" name="Espace réservé du numéro de diapositive 6">
            <a:extLst>
              <a:ext uri="{FF2B5EF4-FFF2-40B4-BE49-F238E27FC236}">
                <a16:creationId xmlns:a16="http://schemas.microsoft.com/office/drawing/2014/main" id="{4162BD04-8F01-472A-9456-4702A2218BB5}"/>
              </a:ext>
            </a:extLst>
          </p:cNvPr>
          <p:cNvSpPr>
            <a:spLocks noGrp="1"/>
          </p:cNvSpPr>
          <p:nvPr>
            <p:ph type="sldNum" sz="quarter" idx="12"/>
          </p:nvPr>
        </p:nvSpPr>
        <p:spPr>
          <a:xfrm>
            <a:off x="10810874" y="6356350"/>
            <a:ext cx="542925" cy="365125"/>
          </a:xfrm>
        </p:spPr>
        <p:txBody>
          <a:bodyPr rtlCol="0"/>
          <a:lstStyle>
            <a:lvl1pPr>
              <a:defRPr sz="900"/>
            </a:lvl1pPr>
          </a:lstStyle>
          <a:p>
            <a:pPr rtl="0"/>
            <a:fld id="{B5CEABB6-07DC-46E8-9B57-56EC44A396E5}" type="slidenum">
              <a:rPr lang="fr-FR" noProof="0" smtClean="0"/>
              <a:t>‹N°›</a:t>
            </a:fld>
            <a:endParaRPr lang="fr-FR" noProof="0"/>
          </a:p>
        </p:txBody>
      </p:sp>
    </p:spTree>
    <p:extLst>
      <p:ext uri="{BB962C8B-B14F-4D97-AF65-F5344CB8AC3E}">
        <p14:creationId xmlns:p14="http://schemas.microsoft.com/office/powerpoint/2010/main" val="28589441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u 2 colonnes">
    <p:bg>
      <p:bgPr>
        <a:solidFill>
          <a:schemeClr val="tx1"/>
        </a:solidFill>
        <a:effectLst/>
      </p:bgPr>
    </p:bg>
    <p:spTree>
      <p:nvGrpSpPr>
        <p:cNvPr id="1" name=""/>
        <p:cNvGrpSpPr/>
        <p:nvPr/>
      </p:nvGrpSpPr>
      <p:grpSpPr>
        <a:xfrm>
          <a:off x="0" y="0"/>
          <a:ext cx="0" cy="0"/>
          <a:chOff x="0" y="0"/>
          <a:chExt cx="0" cy="0"/>
        </a:xfrm>
      </p:grpSpPr>
      <p:sp>
        <p:nvSpPr>
          <p:cNvPr id="14" name="Titre 1">
            <a:extLst>
              <a:ext uri="{FF2B5EF4-FFF2-40B4-BE49-F238E27FC236}">
                <a16:creationId xmlns:a16="http://schemas.microsoft.com/office/drawing/2014/main" id="{42ACEF30-0520-40B3-A1F1-F3D2530563D6}"/>
              </a:ext>
            </a:extLst>
          </p:cNvPr>
          <p:cNvSpPr>
            <a:spLocks noGrp="1"/>
          </p:cNvSpPr>
          <p:nvPr>
            <p:ph type="title" hasCustomPrompt="1"/>
          </p:nvPr>
        </p:nvSpPr>
        <p:spPr>
          <a:xfrm>
            <a:off x="1885156" y="892177"/>
            <a:ext cx="8421688" cy="1325563"/>
          </a:xfrm>
        </p:spPr>
        <p:txBody>
          <a:bodyPr rtlCol="0">
            <a:normAutofit/>
          </a:bodyPr>
          <a:lstStyle>
            <a:lvl1pPr algn="ctr">
              <a:defRPr lang="en-US" sz="2800" kern="1200" spc="150" baseline="0" dirty="0">
                <a:solidFill>
                  <a:schemeClr val="bg1"/>
                </a:solidFill>
                <a:latin typeface="+mj-lt"/>
                <a:ea typeface="+mj-ea"/>
                <a:cs typeface="+mj-cs"/>
              </a:defRPr>
            </a:lvl1pPr>
          </a:lstStyle>
          <a:p>
            <a:pPr rtl="0"/>
            <a:r>
              <a:rPr lang="fr-FR" noProof="0"/>
              <a:t>CLIQUEZ ICI POUR MODIFIER LE STYLE DU TITRE</a:t>
            </a:r>
          </a:p>
        </p:txBody>
      </p:sp>
      <p:sp>
        <p:nvSpPr>
          <p:cNvPr id="15" name="Espace réservé du texte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1485900" y="2563123"/>
            <a:ext cx="4031945" cy="365125"/>
          </a:xfrm>
        </p:spPr>
        <p:txBody>
          <a:bodyPr rtlCol="0">
            <a:normAutofit/>
          </a:bodyPr>
          <a:lstStyle>
            <a:lvl1pPr marL="0" indent="0" algn="ctr">
              <a:buNone/>
              <a:defRPr lang="en-US" sz="2000" kern="1200" spc="150" baseline="0" dirty="0">
                <a:solidFill>
                  <a:schemeClr val="bg1"/>
                </a:solidFill>
                <a:latin typeface="+mj-lt"/>
                <a:ea typeface="+mj-ea"/>
                <a:cs typeface="+mj-cs"/>
              </a:defRPr>
            </a:lvl1pPr>
          </a:lstStyle>
          <a:p>
            <a:pPr lvl="0" rtl="0"/>
            <a:r>
              <a:rPr lang="fr-FR" noProof="0"/>
              <a:t>CLIQUEZ POUR AJOUTER UN SOUS-TITRE</a:t>
            </a:r>
          </a:p>
        </p:txBody>
      </p:sp>
      <p:sp>
        <p:nvSpPr>
          <p:cNvPr id="17" name="Espace réservé du texte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1485664" y="3070348"/>
            <a:ext cx="4031030" cy="1057308"/>
          </a:xfrm>
        </p:spPr>
        <p:txBody>
          <a:bodyPr rtlCol="0">
            <a:normAutofit/>
          </a:bodyPr>
          <a:lstStyle>
            <a:lvl1pPr marL="0" indent="0" algn="ctr">
              <a:lnSpc>
                <a:spcPct val="100000"/>
              </a:lnSpc>
              <a:buFont typeface="Arial" panose="020B0604020202020204" pitchFamily="34" charset="0"/>
              <a:buNone/>
              <a:defRPr sz="1400">
                <a:solidFill>
                  <a:schemeClr val="bg1"/>
                </a:solidFill>
              </a:defRPr>
            </a:lvl1pPr>
          </a:lstStyle>
          <a:p>
            <a:pPr lvl="0" rtl="0"/>
            <a:r>
              <a:rPr lang="fr-FR" noProof="0"/>
              <a:t>Cliquer pour ajouter du texte</a:t>
            </a:r>
          </a:p>
        </p:txBody>
      </p:sp>
      <p:sp>
        <p:nvSpPr>
          <p:cNvPr id="31" name="Espace réservé du texte 15">
            <a:extLst>
              <a:ext uri="{FF2B5EF4-FFF2-40B4-BE49-F238E27FC236}">
                <a16:creationId xmlns:a16="http://schemas.microsoft.com/office/drawing/2014/main" id="{87DD41A9-B6B3-48D9-A3A6-831B39C9158C}"/>
              </a:ext>
            </a:extLst>
          </p:cNvPr>
          <p:cNvSpPr>
            <a:spLocks noGrp="1"/>
          </p:cNvSpPr>
          <p:nvPr>
            <p:ph type="body" sz="quarter" idx="16" hasCustomPrompt="1"/>
          </p:nvPr>
        </p:nvSpPr>
        <p:spPr>
          <a:xfrm>
            <a:off x="6673004" y="2563123"/>
            <a:ext cx="4031945" cy="365125"/>
          </a:xfrm>
        </p:spPr>
        <p:txBody>
          <a:bodyPr rtlCol="0">
            <a:normAutofit/>
          </a:bodyPr>
          <a:lstStyle>
            <a:lvl1pPr marL="0" indent="0" algn="ctr">
              <a:buNone/>
              <a:defRPr lang="en-US" sz="2000" kern="1200" spc="150" baseline="0" dirty="0">
                <a:solidFill>
                  <a:schemeClr val="bg1"/>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fr-FR" noProof="0"/>
              <a:t>CLIQUEZ POUR AJOUTER UN SOUS-TITRE</a:t>
            </a:r>
          </a:p>
        </p:txBody>
      </p:sp>
      <p:sp>
        <p:nvSpPr>
          <p:cNvPr id="32" name="Espace réservé du texte 18">
            <a:extLst>
              <a:ext uri="{FF2B5EF4-FFF2-40B4-BE49-F238E27FC236}">
                <a16:creationId xmlns:a16="http://schemas.microsoft.com/office/drawing/2014/main" id="{FB791E68-EDF5-4CC2-8774-A27AEF1D25E6}"/>
              </a:ext>
            </a:extLst>
          </p:cNvPr>
          <p:cNvSpPr>
            <a:spLocks noGrp="1"/>
          </p:cNvSpPr>
          <p:nvPr>
            <p:ph type="body" sz="quarter" idx="17" hasCustomPrompt="1"/>
          </p:nvPr>
        </p:nvSpPr>
        <p:spPr>
          <a:xfrm>
            <a:off x="6673143" y="3070348"/>
            <a:ext cx="4031030" cy="1057308"/>
          </a:xfrm>
        </p:spPr>
        <p:txBody>
          <a:bodyPr rtlCol="0">
            <a:normAutofit/>
          </a:bodyPr>
          <a:lstStyle>
            <a:lvl1pPr marL="0" indent="0" algn="ctr">
              <a:lnSpc>
                <a:spcPct val="100000"/>
              </a:lnSpc>
              <a:buFont typeface="Arial" panose="020B0604020202020204" pitchFamily="34" charset="0"/>
              <a:buNone/>
              <a:defRPr sz="1400">
                <a:solidFill>
                  <a:schemeClr val="bg1"/>
                </a:solidFill>
              </a:defRPr>
            </a:lvl1pPr>
          </a:lstStyle>
          <a:p>
            <a:pPr lvl="0" rtl="0"/>
            <a:r>
              <a:rPr lang="fr-FR" noProof="0"/>
              <a:t>Cliquer pour ajouter du texte</a:t>
            </a:r>
          </a:p>
        </p:txBody>
      </p:sp>
      <p:sp>
        <p:nvSpPr>
          <p:cNvPr id="33" name="Espace réservé du texte 15">
            <a:extLst>
              <a:ext uri="{FF2B5EF4-FFF2-40B4-BE49-F238E27FC236}">
                <a16:creationId xmlns:a16="http://schemas.microsoft.com/office/drawing/2014/main" id="{AA224F82-7E0C-4EBF-97D3-132481DBCDA9}"/>
              </a:ext>
            </a:extLst>
          </p:cNvPr>
          <p:cNvSpPr>
            <a:spLocks noGrp="1"/>
          </p:cNvSpPr>
          <p:nvPr>
            <p:ph type="body" sz="quarter" idx="18" hasCustomPrompt="1"/>
          </p:nvPr>
        </p:nvSpPr>
        <p:spPr>
          <a:xfrm>
            <a:off x="1485899" y="4319431"/>
            <a:ext cx="4031945" cy="365125"/>
          </a:xfrm>
        </p:spPr>
        <p:txBody>
          <a:bodyPr rtlCol="0">
            <a:normAutofit/>
          </a:bodyPr>
          <a:lstStyle>
            <a:lvl1pPr marL="0" indent="0" algn="ctr">
              <a:buNone/>
              <a:defRPr lang="en-US" sz="2000" kern="1200" spc="150" baseline="0" dirty="0">
                <a:solidFill>
                  <a:schemeClr val="bg1"/>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fr-FR" noProof="0"/>
              <a:t>CLIQUEZ POUR AJOUTER UN SOUS-TITRE</a:t>
            </a:r>
          </a:p>
        </p:txBody>
      </p:sp>
      <p:sp>
        <p:nvSpPr>
          <p:cNvPr id="34" name="Espace réservé du texte 18">
            <a:extLst>
              <a:ext uri="{FF2B5EF4-FFF2-40B4-BE49-F238E27FC236}">
                <a16:creationId xmlns:a16="http://schemas.microsoft.com/office/drawing/2014/main" id="{699D24C6-4AFB-4222-8E0C-4D11CD9C0FF7}"/>
              </a:ext>
            </a:extLst>
          </p:cNvPr>
          <p:cNvSpPr>
            <a:spLocks noGrp="1"/>
          </p:cNvSpPr>
          <p:nvPr>
            <p:ph type="body" sz="quarter" idx="19" hasCustomPrompt="1"/>
          </p:nvPr>
        </p:nvSpPr>
        <p:spPr>
          <a:xfrm>
            <a:off x="1486412" y="4826656"/>
            <a:ext cx="4031030" cy="1057308"/>
          </a:xfrm>
        </p:spPr>
        <p:txBody>
          <a:bodyPr rtlCol="0">
            <a:normAutofit/>
          </a:bodyPr>
          <a:lstStyle>
            <a:lvl1pPr marL="0" indent="0" algn="ctr">
              <a:lnSpc>
                <a:spcPct val="100000"/>
              </a:lnSpc>
              <a:buFont typeface="Arial" panose="020B0604020202020204" pitchFamily="34" charset="0"/>
              <a:buNone/>
              <a:defRPr sz="1400">
                <a:solidFill>
                  <a:schemeClr val="bg1"/>
                </a:solidFill>
              </a:defRPr>
            </a:lvl1pPr>
          </a:lstStyle>
          <a:p>
            <a:pPr lvl="0" rtl="0"/>
            <a:r>
              <a:rPr lang="fr-FR" noProof="0"/>
              <a:t>Cliquer pour ajouter du texte</a:t>
            </a:r>
          </a:p>
        </p:txBody>
      </p:sp>
      <p:sp>
        <p:nvSpPr>
          <p:cNvPr id="12" name="Espace réservé du texte 15">
            <a:extLst>
              <a:ext uri="{FF2B5EF4-FFF2-40B4-BE49-F238E27FC236}">
                <a16:creationId xmlns:a16="http://schemas.microsoft.com/office/drawing/2014/main" id="{3B05E19C-DF33-4515-AC52-F95850810EC1}"/>
              </a:ext>
            </a:extLst>
          </p:cNvPr>
          <p:cNvSpPr>
            <a:spLocks noGrp="1"/>
          </p:cNvSpPr>
          <p:nvPr>
            <p:ph type="body" sz="quarter" idx="23" hasCustomPrompt="1"/>
          </p:nvPr>
        </p:nvSpPr>
        <p:spPr>
          <a:xfrm>
            <a:off x="6672630" y="4319431"/>
            <a:ext cx="4031945" cy="365125"/>
          </a:xfrm>
        </p:spPr>
        <p:txBody>
          <a:bodyPr rtlCol="0">
            <a:normAutofit/>
          </a:bodyPr>
          <a:lstStyle>
            <a:lvl1pPr marL="0" indent="0" algn="ctr">
              <a:buNone/>
              <a:defRPr lang="en-US" sz="2000" kern="1200" spc="150" baseline="0" dirty="0">
                <a:solidFill>
                  <a:schemeClr val="bg1"/>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fr-FR" noProof="0"/>
              <a:t>CLIQUEZ POUR AJOUTER UN SOUS-TITRE</a:t>
            </a:r>
          </a:p>
        </p:txBody>
      </p:sp>
      <p:sp>
        <p:nvSpPr>
          <p:cNvPr id="13" name="Espace réservé du texte 18">
            <a:extLst>
              <a:ext uri="{FF2B5EF4-FFF2-40B4-BE49-F238E27FC236}">
                <a16:creationId xmlns:a16="http://schemas.microsoft.com/office/drawing/2014/main" id="{C0EBC62D-442C-45D3-B66B-C6578FBB3370}"/>
              </a:ext>
            </a:extLst>
          </p:cNvPr>
          <p:cNvSpPr>
            <a:spLocks noGrp="1"/>
          </p:cNvSpPr>
          <p:nvPr>
            <p:ph type="body" sz="quarter" idx="24" hasCustomPrompt="1"/>
          </p:nvPr>
        </p:nvSpPr>
        <p:spPr>
          <a:xfrm>
            <a:off x="6673143" y="4826656"/>
            <a:ext cx="4031030" cy="1057308"/>
          </a:xfrm>
        </p:spPr>
        <p:txBody>
          <a:bodyPr rtlCol="0">
            <a:normAutofit/>
          </a:bodyPr>
          <a:lstStyle>
            <a:lvl1pPr marL="0" indent="0" algn="ctr">
              <a:lnSpc>
                <a:spcPct val="100000"/>
              </a:lnSpc>
              <a:buFont typeface="Arial" panose="020B0604020202020204" pitchFamily="34" charset="0"/>
              <a:buNone/>
              <a:defRPr sz="1400">
                <a:solidFill>
                  <a:schemeClr val="bg1"/>
                </a:solidFill>
              </a:defRPr>
            </a:lvl1pPr>
          </a:lstStyle>
          <a:p>
            <a:pPr lvl="0" rtl="0"/>
            <a:r>
              <a:rPr lang="fr-FR" noProof="0"/>
              <a:t>Cliquer pour ajouter du texte</a:t>
            </a:r>
          </a:p>
        </p:txBody>
      </p:sp>
      <p:sp>
        <p:nvSpPr>
          <p:cNvPr id="3" name="Espace réservé de la date 2">
            <a:extLst>
              <a:ext uri="{FF2B5EF4-FFF2-40B4-BE49-F238E27FC236}">
                <a16:creationId xmlns:a16="http://schemas.microsoft.com/office/drawing/2014/main" id="{98EC90C5-A811-4E5C-ADD1-A89DB4E94DAA}"/>
              </a:ext>
            </a:extLst>
          </p:cNvPr>
          <p:cNvSpPr>
            <a:spLocks noGrp="1"/>
          </p:cNvSpPr>
          <p:nvPr>
            <p:ph type="dt" sz="half" idx="20"/>
          </p:nvPr>
        </p:nvSpPr>
        <p:spPr/>
        <p:txBody>
          <a:bodyPr rtlCol="0"/>
          <a:lstStyle/>
          <a:p>
            <a:pPr rtl="0"/>
            <a:r>
              <a:rPr lang="fr-FR" noProof="0"/>
              <a:t>20XX</a:t>
            </a:r>
          </a:p>
        </p:txBody>
      </p:sp>
      <p:sp>
        <p:nvSpPr>
          <p:cNvPr id="4" name="Espace réservé du pied de page 3">
            <a:extLst>
              <a:ext uri="{FF2B5EF4-FFF2-40B4-BE49-F238E27FC236}">
                <a16:creationId xmlns:a16="http://schemas.microsoft.com/office/drawing/2014/main" id="{3356B621-AE19-45D3-B25F-23256C242DDD}"/>
              </a:ext>
            </a:extLst>
          </p:cNvPr>
          <p:cNvSpPr>
            <a:spLocks noGrp="1"/>
          </p:cNvSpPr>
          <p:nvPr>
            <p:ph type="ftr" sz="quarter" idx="21"/>
          </p:nvPr>
        </p:nvSpPr>
        <p:spPr/>
        <p:txBody>
          <a:bodyPr rtlCol="0"/>
          <a:lstStyle/>
          <a:p>
            <a:pPr rtl="0"/>
            <a:r>
              <a:rPr lang="fr-FR" noProof="0"/>
              <a:t>Pitch Deck</a:t>
            </a:r>
          </a:p>
        </p:txBody>
      </p:sp>
      <p:sp>
        <p:nvSpPr>
          <p:cNvPr id="5" name="Espace réservé du numéro de diapositive 4">
            <a:extLst>
              <a:ext uri="{FF2B5EF4-FFF2-40B4-BE49-F238E27FC236}">
                <a16:creationId xmlns:a16="http://schemas.microsoft.com/office/drawing/2014/main" id="{158BDCB2-D8C3-4571-8154-76BEA9AE41A8}"/>
              </a:ext>
            </a:extLst>
          </p:cNvPr>
          <p:cNvSpPr>
            <a:spLocks noGrp="1"/>
          </p:cNvSpPr>
          <p:nvPr>
            <p:ph type="sldNum" sz="quarter" idx="22"/>
          </p:nvPr>
        </p:nvSpPr>
        <p:spPr/>
        <p:txBody>
          <a:bodyPr rtlCol="0"/>
          <a:lstStyle/>
          <a:p>
            <a:pPr rtl="0"/>
            <a:fld id="{B5CEABB6-07DC-46E8-9B57-56EC44A396E5}" type="slidenum">
              <a:rPr lang="fr-FR" noProof="0" smtClean="0"/>
              <a:t>‹N°›</a:t>
            </a:fld>
            <a:endParaRPr lang="fr-FR" noProof="0"/>
          </a:p>
        </p:txBody>
      </p:sp>
      <p:cxnSp>
        <p:nvCxnSpPr>
          <p:cNvPr id="2" name="Connecteur droit 1">
            <a:extLst>
              <a:ext uri="{FF2B5EF4-FFF2-40B4-BE49-F238E27FC236}">
                <a16:creationId xmlns:a16="http://schemas.microsoft.com/office/drawing/2014/main" id="{9298DCF7-7DC1-4618-8133-F63847B0AFE2}"/>
              </a:ext>
              <a:ext uri="{C183D7F6-B498-43B3-948B-1728B52AA6E4}">
                <adec:decorative xmlns:adec="http://schemas.microsoft.com/office/drawing/2017/decorative" val="1"/>
              </a:ext>
            </a:extLst>
          </p:cNvPr>
          <p:cNvCxnSpPr>
            <a:cxnSpLocks/>
          </p:cNvCxnSpPr>
          <p:nvPr userDrawn="1"/>
        </p:nvCxnSpPr>
        <p:spPr>
          <a:xfrm>
            <a:off x="8688388" y="0"/>
            <a:ext cx="3503612" cy="235295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id="{653A6567-233D-4A3B-B52B-DE7E5E35A175}"/>
              </a:ext>
              <a:ext uri="{C183D7F6-B498-43B3-948B-1728B52AA6E4}">
                <adec:decorative xmlns:adec="http://schemas.microsoft.com/office/drawing/2017/decorative" val="1"/>
              </a:ext>
            </a:extLst>
          </p:cNvPr>
          <p:cNvCxnSpPr>
            <a:cxnSpLocks/>
          </p:cNvCxnSpPr>
          <p:nvPr userDrawn="1"/>
        </p:nvCxnSpPr>
        <p:spPr>
          <a:xfrm>
            <a:off x="9720943" y="0"/>
            <a:ext cx="2471057" cy="269903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05581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u 3 colonnes">
    <p:bg>
      <p:bgPr>
        <a:solidFill>
          <a:schemeClr val="bg1"/>
        </a:solidFill>
        <a:effectLst/>
      </p:bgPr>
    </p:bg>
    <p:spTree>
      <p:nvGrpSpPr>
        <p:cNvPr id="1" name=""/>
        <p:cNvGrpSpPr/>
        <p:nvPr/>
      </p:nvGrpSpPr>
      <p:grpSpPr>
        <a:xfrm>
          <a:off x="0" y="0"/>
          <a:ext cx="0" cy="0"/>
          <a:chOff x="0" y="0"/>
          <a:chExt cx="0" cy="0"/>
        </a:xfrm>
      </p:grpSpPr>
      <p:sp>
        <p:nvSpPr>
          <p:cNvPr id="14" name="Titre 1">
            <a:extLst>
              <a:ext uri="{FF2B5EF4-FFF2-40B4-BE49-F238E27FC236}">
                <a16:creationId xmlns:a16="http://schemas.microsoft.com/office/drawing/2014/main" id="{42ACEF30-0520-40B3-A1F1-F3D2530563D6}"/>
              </a:ext>
            </a:extLst>
          </p:cNvPr>
          <p:cNvSpPr>
            <a:spLocks noGrp="1"/>
          </p:cNvSpPr>
          <p:nvPr>
            <p:ph type="title" hasCustomPrompt="1"/>
          </p:nvPr>
        </p:nvSpPr>
        <p:spPr>
          <a:xfrm>
            <a:off x="1508760" y="4156405"/>
            <a:ext cx="3139440" cy="1325563"/>
          </a:xfrm>
        </p:spPr>
        <p:txBody>
          <a:bodyPr rtlCol="0" anchor="b">
            <a:normAutofit/>
          </a:bodyPr>
          <a:lstStyle>
            <a:lvl1pPr algn="l">
              <a:defRPr lang="en-US" sz="2800" kern="1200" spc="150" baseline="0" dirty="0">
                <a:solidFill>
                  <a:schemeClr val="tx1"/>
                </a:solidFill>
                <a:latin typeface="+mj-lt"/>
                <a:ea typeface="+mj-ea"/>
                <a:cs typeface="+mj-cs"/>
              </a:defRPr>
            </a:lvl1pPr>
          </a:lstStyle>
          <a:p>
            <a:pPr rtl="0"/>
            <a:r>
              <a:rPr lang="fr-FR" noProof="0"/>
              <a:t>CLIQUEZ ICI POUR MODIFIER LE STYLE DU TITRE</a:t>
            </a:r>
          </a:p>
        </p:txBody>
      </p:sp>
      <p:sp>
        <p:nvSpPr>
          <p:cNvPr id="15" name="Espace réservé du texte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5922254" y="1530635"/>
            <a:ext cx="5433204" cy="365125"/>
          </a:xfrm>
        </p:spPr>
        <p:txBody>
          <a:bodyPr rtlCol="0">
            <a:normAutofit/>
          </a:bodyPr>
          <a:lstStyle>
            <a:lvl1pPr marL="0" indent="0">
              <a:buNone/>
              <a:defRPr lang="en-US" sz="2000" kern="1200" spc="150" baseline="0" dirty="0">
                <a:solidFill>
                  <a:schemeClr val="tx1"/>
                </a:solidFill>
                <a:latin typeface="+mj-lt"/>
                <a:ea typeface="+mj-ea"/>
                <a:cs typeface="+mj-cs"/>
              </a:defRPr>
            </a:lvl1pPr>
          </a:lstStyle>
          <a:p>
            <a:pPr lvl="0" rtl="0"/>
            <a:r>
              <a:rPr lang="fr-FR" noProof="0"/>
              <a:t>CLIQUEZ POUR AJOUTER UN SOUS-TITRE</a:t>
            </a:r>
          </a:p>
        </p:txBody>
      </p:sp>
      <p:sp>
        <p:nvSpPr>
          <p:cNvPr id="17" name="Espace réservé du texte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5921828" y="1860060"/>
            <a:ext cx="5431971" cy="557950"/>
          </a:xfrm>
        </p:spPr>
        <p:txBody>
          <a:bodyPr rtlCol="0">
            <a:normAutofit/>
          </a:bodyPr>
          <a:lstStyle>
            <a:lvl1pPr marL="0" indent="0">
              <a:lnSpc>
                <a:spcPct val="100000"/>
              </a:lnSpc>
              <a:buFont typeface="Arial" panose="020B0604020202020204" pitchFamily="34" charset="0"/>
              <a:buNone/>
              <a:defRPr sz="1400">
                <a:solidFill>
                  <a:schemeClr val="tx1"/>
                </a:solidFill>
              </a:defRPr>
            </a:lvl1pPr>
          </a:lstStyle>
          <a:p>
            <a:pPr lvl="0" rtl="0"/>
            <a:r>
              <a:rPr lang="fr-FR" noProof="0"/>
              <a:t>Cliquer pour ajouter du texte</a:t>
            </a:r>
          </a:p>
        </p:txBody>
      </p:sp>
      <p:sp>
        <p:nvSpPr>
          <p:cNvPr id="16" name="Espace réservé du texte 15">
            <a:extLst>
              <a:ext uri="{FF2B5EF4-FFF2-40B4-BE49-F238E27FC236}">
                <a16:creationId xmlns:a16="http://schemas.microsoft.com/office/drawing/2014/main" id="{07D6A00C-D56B-4E8B-B992-7DA51D3C7261}"/>
              </a:ext>
            </a:extLst>
          </p:cNvPr>
          <p:cNvSpPr>
            <a:spLocks noGrp="1"/>
          </p:cNvSpPr>
          <p:nvPr>
            <p:ph type="body" sz="quarter" idx="23" hasCustomPrompt="1"/>
          </p:nvPr>
        </p:nvSpPr>
        <p:spPr>
          <a:xfrm>
            <a:off x="5922254" y="2630431"/>
            <a:ext cx="5433204" cy="365125"/>
          </a:xfrm>
        </p:spPr>
        <p:txBody>
          <a:bodyPr rtlCol="0">
            <a:normAutofit/>
          </a:bodyPr>
          <a:lstStyle>
            <a:lvl1pPr marL="0" indent="0">
              <a:buNone/>
              <a:defRPr lang="en-US" sz="2000" kern="1200" spc="150" baseline="0" dirty="0">
                <a:solidFill>
                  <a:schemeClr val="tx1"/>
                </a:solidFill>
                <a:latin typeface="+mj-lt"/>
                <a:ea typeface="+mj-ea"/>
                <a:cs typeface="+mj-cs"/>
              </a:defRPr>
            </a:lvl1pPr>
          </a:lstStyle>
          <a:p>
            <a:pPr lvl="0" rtl="0"/>
            <a:r>
              <a:rPr lang="fr-FR" noProof="0"/>
              <a:t>CLIQUEZ POUR AJOUTER UN SOUS-TITRE</a:t>
            </a:r>
          </a:p>
        </p:txBody>
      </p:sp>
      <p:sp>
        <p:nvSpPr>
          <p:cNvPr id="18" name="Espace réservé du texte 18">
            <a:extLst>
              <a:ext uri="{FF2B5EF4-FFF2-40B4-BE49-F238E27FC236}">
                <a16:creationId xmlns:a16="http://schemas.microsoft.com/office/drawing/2014/main" id="{DA90DA32-7E6A-4713-BDC9-73910E2A0E68}"/>
              </a:ext>
            </a:extLst>
          </p:cNvPr>
          <p:cNvSpPr>
            <a:spLocks noGrp="1"/>
          </p:cNvSpPr>
          <p:nvPr>
            <p:ph type="body" sz="quarter" idx="24" hasCustomPrompt="1"/>
          </p:nvPr>
        </p:nvSpPr>
        <p:spPr>
          <a:xfrm>
            <a:off x="5921828" y="2959856"/>
            <a:ext cx="5431971" cy="557950"/>
          </a:xfrm>
        </p:spPr>
        <p:txBody>
          <a:bodyPr rtlCol="0">
            <a:normAutofit/>
          </a:bodyPr>
          <a:lstStyle>
            <a:lvl1pPr marL="0" indent="0">
              <a:lnSpc>
                <a:spcPct val="100000"/>
              </a:lnSpc>
              <a:buFont typeface="Arial" panose="020B0604020202020204" pitchFamily="34" charset="0"/>
              <a:buNone/>
              <a:defRPr sz="1400">
                <a:solidFill>
                  <a:schemeClr val="tx1"/>
                </a:solidFill>
              </a:defRPr>
            </a:lvl1pPr>
          </a:lstStyle>
          <a:p>
            <a:pPr lvl="0" rtl="0"/>
            <a:r>
              <a:rPr lang="fr-FR" noProof="0"/>
              <a:t>Cliquer pour ajouter du texte</a:t>
            </a:r>
          </a:p>
        </p:txBody>
      </p:sp>
      <p:sp>
        <p:nvSpPr>
          <p:cNvPr id="19" name="Espace réservé du texte 15">
            <a:extLst>
              <a:ext uri="{FF2B5EF4-FFF2-40B4-BE49-F238E27FC236}">
                <a16:creationId xmlns:a16="http://schemas.microsoft.com/office/drawing/2014/main" id="{D7E57261-C874-4DFD-AF7D-F9EC50B3BFD0}"/>
              </a:ext>
            </a:extLst>
          </p:cNvPr>
          <p:cNvSpPr>
            <a:spLocks noGrp="1"/>
          </p:cNvSpPr>
          <p:nvPr>
            <p:ph type="body" sz="quarter" idx="25" hasCustomPrompt="1"/>
          </p:nvPr>
        </p:nvSpPr>
        <p:spPr>
          <a:xfrm>
            <a:off x="5922254" y="3730227"/>
            <a:ext cx="5433204" cy="365125"/>
          </a:xfrm>
        </p:spPr>
        <p:txBody>
          <a:bodyPr rtlCol="0">
            <a:normAutofit/>
          </a:bodyPr>
          <a:lstStyle>
            <a:lvl1pPr marL="0" indent="0">
              <a:buNone/>
              <a:defRPr lang="en-US" sz="2000" kern="1200" spc="150" baseline="0" dirty="0">
                <a:solidFill>
                  <a:schemeClr val="tx1"/>
                </a:solidFill>
                <a:latin typeface="+mj-lt"/>
                <a:ea typeface="+mj-ea"/>
                <a:cs typeface="+mj-cs"/>
              </a:defRPr>
            </a:lvl1pPr>
          </a:lstStyle>
          <a:p>
            <a:pPr lvl="0" rtl="0"/>
            <a:r>
              <a:rPr lang="fr-FR" noProof="0"/>
              <a:t>CLIQUEZ POUR AJOUTER UN SOUS-TITRE</a:t>
            </a:r>
          </a:p>
        </p:txBody>
      </p:sp>
      <p:sp>
        <p:nvSpPr>
          <p:cNvPr id="20" name="Espace réservé du texte 18">
            <a:extLst>
              <a:ext uri="{FF2B5EF4-FFF2-40B4-BE49-F238E27FC236}">
                <a16:creationId xmlns:a16="http://schemas.microsoft.com/office/drawing/2014/main" id="{843F77CE-098F-4777-8C30-5CEE7954D140}"/>
              </a:ext>
            </a:extLst>
          </p:cNvPr>
          <p:cNvSpPr>
            <a:spLocks noGrp="1"/>
          </p:cNvSpPr>
          <p:nvPr>
            <p:ph type="body" sz="quarter" idx="26" hasCustomPrompt="1"/>
          </p:nvPr>
        </p:nvSpPr>
        <p:spPr>
          <a:xfrm>
            <a:off x="5921828" y="4059652"/>
            <a:ext cx="5431971" cy="557950"/>
          </a:xfrm>
        </p:spPr>
        <p:txBody>
          <a:bodyPr rtlCol="0">
            <a:normAutofit/>
          </a:bodyPr>
          <a:lstStyle>
            <a:lvl1pPr marL="0" indent="0">
              <a:lnSpc>
                <a:spcPct val="100000"/>
              </a:lnSpc>
              <a:buFont typeface="Arial" panose="020B0604020202020204" pitchFamily="34" charset="0"/>
              <a:buNone/>
              <a:defRPr sz="1400">
                <a:solidFill>
                  <a:schemeClr val="tx1"/>
                </a:solidFill>
              </a:defRPr>
            </a:lvl1pPr>
          </a:lstStyle>
          <a:p>
            <a:pPr lvl="0" rtl="0"/>
            <a:r>
              <a:rPr lang="fr-FR" noProof="0"/>
              <a:t>Cliquer pour ajouter du texte</a:t>
            </a:r>
          </a:p>
        </p:txBody>
      </p:sp>
      <p:sp>
        <p:nvSpPr>
          <p:cNvPr id="23" name="Espace réservé du texte 15">
            <a:extLst>
              <a:ext uri="{FF2B5EF4-FFF2-40B4-BE49-F238E27FC236}">
                <a16:creationId xmlns:a16="http://schemas.microsoft.com/office/drawing/2014/main" id="{4CAE269A-B6AB-42A6-9575-6057FA25A29E}"/>
              </a:ext>
            </a:extLst>
          </p:cNvPr>
          <p:cNvSpPr>
            <a:spLocks noGrp="1"/>
          </p:cNvSpPr>
          <p:nvPr>
            <p:ph type="body" sz="quarter" idx="27" hasCustomPrompt="1"/>
          </p:nvPr>
        </p:nvSpPr>
        <p:spPr>
          <a:xfrm>
            <a:off x="5920106" y="4830024"/>
            <a:ext cx="5433204" cy="365125"/>
          </a:xfrm>
        </p:spPr>
        <p:txBody>
          <a:bodyPr rtlCol="0">
            <a:normAutofit/>
          </a:bodyPr>
          <a:lstStyle>
            <a:lvl1pPr marL="0" indent="0">
              <a:buNone/>
              <a:defRPr lang="en-US" sz="2000" kern="1200" spc="150" baseline="0" dirty="0">
                <a:solidFill>
                  <a:schemeClr val="tx1"/>
                </a:solidFill>
                <a:latin typeface="+mj-lt"/>
                <a:ea typeface="+mj-ea"/>
                <a:cs typeface="+mj-cs"/>
              </a:defRPr>
            </a:lvl1pPr>
          </a:lstStyle>
          <a:p>
            <a:pPr lvl="0" rtl="0"/>
            <a:r>
              <a:rPr lang="fr-FR" noProof="0"/>
              <a:t>CLIQUEZ POUR AJOUTER UN SOUS-TITRE</a:t>
            </a:r>
          </a:p>
        </p:txBody>
      </p:sp>
      <p:sp>
        <p:nvSpPr>
          <p:cNvPr id="24" name="Espace réservé du texte 18">
            <a:extLst>
              <a:ext uri="{FF2B5EF4-FFF2-40B4-BE49-F238E27FC236}">
                <a16:creationId xmlns:a16="http://schemas.microsoft.com/office/drawing/2014/main" id="{46866A49-A3A8-4869-961C-EB41F6BC7843}"/>
              </a:ext>
            </a:extLst>
          </p:cNvPr>
          <p:cNvSpPr>
            <a:spLocks noGrp="1"/>
          </p:cNvSpPr>
          <p:nvPr>
            <p:ph type="body" sz="quarter" idx="28" hasCustomPrompt="1"/>
          </p:nvPr>
        </p:nvSpPr>
        <p:spPr>
          <a:xfrm>
            <a:off x="5919680" y="5159449"/>
            <a:ext cx="5431971" cy="557950"/>
          </a:xfrm>
        </p:spPr>
        <p:txBody>
          <a:bodyPr rtlCol="0">
            <a:normAutofit/>
          </a:bodyPr>
          <a:lstStyle>
            <a:lvl1pPr marL="0" indent="0">
              <a:lnSpc>
                <a:spcPct val="100000"/>
              </a:lnSpc>
              <a:buFont typeface="Arial" panose="020B0604020202020204" pitchFamily="34" charset="0"/>
              <a:buNone/>
              <a:defRPr sz="1400">
                <a:solidFill>
                  <a:schemeClr val="tx1"/>
                </a:solidFill>
              </a:defRPr>
            </a:lvl1pPr>
          </a:lstStyle>
          <a:p>
            <a:pPr lvl="0" rtl="0"/>
            <a:r>
              <a:rPr lang="fr-FR" noProof="0"/>
              <a:t>Cliquer pour ajouter du texte</a:t>
            </a:r>
          </a:p>
        </p:txBody>
      </p:sp>
      <p:sp>
        <p:nvSpPr>
          <p:cNvPr id="3" name="Espace réservé de la date 2">
            <a:extLst>
              <a:ext uri="{FF2B5EF4-FFF2-40B4-BE49-F238E27FC236}">
                <a16:creationId xmlns:a16="http://schemas.microsoft.com/office/drawing/2014/main" id="{98EC90C5-A811-4E5C-ADD1-A89DB4E94DAA}"/>
              </a:ext>
            </a:extLst>
          </p:cNvPr>
          <p:cNvSpPr>
            <a:spLocks noGrp="1"/>
          </p:cNvSpPr>
          <p:nvPr>
            <p:ph type="dt" sz="half" idx="20"/>
          </p:nvPr>
        </p:nvSpPr>
        <p:spPr>
          <a:xfrm>
            <a:off x="5919680" y="6356350"/>
            <a:ext cx="947516" cy="365125"/>
          </a:xfrm>
        </p:spPr>
        <p:txBody>
          <a:bodyPr rtlCol="0"/>
          <a:lstStyle>
            <a:lvl1pPr>
              <a:defRPr sz="900"/>
            </a:lvl1pPr>
          </a:lstStyle>
          <a:p>
            <a:pPr rtl="0"/>
            <a:r>
              <a:rPr lang="fr-FR" noProof="0"/>
              <a:t>20XX</a:t>
            </a:r>
          </a:p>
        </p:txBody>
      </p:sp>
      <p:sp>
        <p:nvSpPr>
          <p:cNvPr id="4" name="Espace réservé du pied de page 3">
            <a:extLst>
              <a:ext uri="{FF2B5EF4-FFF2-40B4-BE49-F238E27FC236}">
                <a16:creationId xmlns:a16="http://schemas.microsoft.com/office/drawing/2014/main" id="{3356B621-AE19-45D3-B25F-23256C242DDD}"/>
              </a:ext>
            </a:extLst>
          </p:cNvPr>
          <p:cNvSpPr>
            <a:spLocks noGrp="1"/>
          </p:cNvSpPr>
          <p:nvPr>
            <p:ph type="ftr" sz="quarter" idx="21"/>
          </p:nvPr>
        </p:nvSpPr>
        <p:spPr>
          <a:xfrm>
            <a:off x="7161955" y="6356350"/>
            <a:ext cx="3243942" cy="365125"/>
          </a:xfrm>
        </p:spPr>
        <p:txBody>
          <a:bodyPr rtlCol="0"/>
          <a:lstStyle>
            <a:lvl1pPr>
              <a:defRPr sz="900"/>
            </a:lvl1pPr>
          </a:lstStyle>
          <a:p>
            <a:pPr rtl="0"/>
            <a:r>
              <a:rPr lang="fr-FR" noProof="0"/>
              <a:t>Pitch Deck</a:t>
            </a:r>
          </a:p>
        </p:txBody>
      </p:sp>
      <p:sp>
        <p:nvSpPr>
          <p:cNvPr id="5" name="Espace réservé du numéro de diapositive 4">
            <a:extLst>
              <a:ext uri="{FF2B5EF4-FFF2-40B4-BE49-F238E27FC236}">
                <a16:creationId xmlns:a16="http://schemas.microsoft.com/office/drawing/2014/main" id="{158BDCB2-D8C3-4571-8154-76BEA9AE41A8}"/>
              </a:ext>
            </a:extLst>
          </p:cNvPr>
          <p:cNvSpPr>
            <a:spLocks noGrp="1"/>
          </p:cNvSpPr>
          <p:nvPr>
            <p:ph type="sldNum" sz="quarter" idx="22"/>
          </p:nvPr>
        </p:nvSpPr>
        <p:spPr>
          <a:xfrm>
            <a:off x="10700656" y="6356350"/>
            <a:ext cx="653143" cy="365125"/>
          </a:xfrm>
        </p:spPr>
        <p:txBody>
          <a:bodyPr rtlCol="0"/>
          <a:lstStyle>
            <a:lvl1pPr>
              <a:defRPr sz="900"/>
            </a:lvl1pPr>
          </a:lstStyle>
          <a:p>
            <a:pPr rtl="0"/>
            <a:fld id="{B5CEABB6-07DC-46E8-9B57-56EC44A396E5}" type="slidenum">
              <a:rPr lang="fr-FR" noProof="0" smtClean="0"/>
              <a:pPr rtl="0"/>
              <a:t>‹N°›</a:t>
            </a:fld>
            <a:endParaRPr lang="fr-FR" noProof="0"/>
          </a:p>
        </p:txBody>
      </p:sp>
      <p:pic>
        <p:nvPicPr>
          <p:cNvPr id="2" name="Graphisme 1">
            <a:extLst>
              <a:ext uri="{FF2B5EF4-FFF2-40B4-BE49-F238E27FC236}">
                <a16:creationId xmlns:a16="http://schemas.microsoft.com/office/drawing/2014/main" id="{6D8D9106-8780-461D-9091-E074B0A3C95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434" t="20278" b="22673"/>
          <a:stretch/>
        </p:blipFill>
        <p:spPr>
          <a:xfrm>
            <a:off x="-4696" y="-1"/>
            <a:ext cx="4896735" cy="4385949"/>
          </a:xfrm>
          <a:prstGeom prst="rect">
            <a:avLst/>
          </a:prstGeom>
        </p:spPr>
      </p:pic>
    </p:spTree>
    <p:extLst>
      <p:ext uri="{BB962C8B-B14F-4D97-AF65-F5344CB8AC3E}">
        <p14:creationId xmlns:p14="http://schemas.microsoft.com/office/powerpoint/2010/main" val="18455493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Introduction">
    <p:bg>
      <p:bgPr>
        <a:solidFill>
          <a:schemeClr val="accent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A3821F-4537-4AE7-8829-C2E3AE60F6E1}"/>
              </a:ext>
            </a:extLst>
          </p:cNvPr>
          <p:cNvSpPr>
            <a:spLocks noGrp="1"/>
          </p:cNvSpPr>
          <p:nvPr>
            <p:ph type="title" hasCustomPrompt="1"/>
          </p:nvPr>
        </p:nvSpPr>
        <p:spPr>
          <a:xfrm>
            <a:off x="1362075" y="1671639"/>
            <a:ext cx="5111750" cy="1204912"/>
          </a:xfrm>
        </p:spPr>
        <p:txBody>
          <a:bodyPr rtlCol="0" anchor="b">
            <a:normAutofit/>
          </a:bodyPr>
          <a:lstStyle>
            <a:lvl1pPr>
              <a:defRPr lang="en-US" sz="2800" kern="1200" spc="150" baseline="0" dirty="0">
                <a:solidFill>
                  <a:schemeClr val="tx1"/>
                </a:solidFill>
                <a:latin typeface="+mj-lt"/>
                <a:ea typeface="+mj-ea"/>
                <a:cs typeface="+mj-cs"/>
              </a:defRPr>
            </a:lvl1pPr>
          </a:lstStyle>
          <a:p>
            <a:pPr rtl="0"/>
            <a:r>
              <a:rPr lang="fr-FR" noProof="0"/>
              <a:t>CLIQUEZ POUR MODIFIER LE STYLE DU TITRE DU MASQUE</a:t>
            </a:r>
          </a:p>
        </p:txBody>
      </p:sp>
      <p:sp>
        <p:nvSpPr>
          <p:cNvPr id="3" name="Espace réservé du texte 2">
            <a:extLst>
              <a:ext uri="{FF2B5EF4-FFF2-40B4-BE49-F238E27FC236}">
                <a16:creationId xmlns:a16="http://schemas.microsoft.com/office/drawing/2014/main" id="{92FD4279-EA62-4397-878A-73F4948DB176}"/>
              </a:ext>
            </a:extLst>
          </p:cNvPr>
          <p:cNvSpPr>
            <a:spLocks noGrp="1"/>
          </p:cNvSpPr>
          <p:nvPr>
            <p:ph type="body" idx="1" hasCustomPrompt="1"/>
          </p:nvPr>
        </p:nvSpPr>
        <p:spPr>
          <a:xfrm>
            <a:off x="1362075" y="3660774"/>
            <a:ext cx="5111750" cy="1525588"/>
          </a:xfrm>
        </p:spPr>
        <p:txBody>
          <a:bodyPr rtlCol="0">
            <a:normAutofit/>
          </a:bodyPr>
          <a:lstStyle>
            <a:lvl1pPr marL="0" indent="0">
              <a:lnSpc>
                <a:spcPct val="100000"/>
              </a:lnSpc>
              <a:buNone/>
              <a:defRPr sz="14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r-FR" noProof="0"/>
              <a:t>Modifiez les styles du texte</a:t>
            </a:r>
          </a:p>
        </p:txBody>
      </p:sp>
      <p:cxnSp>
        <p:nvCxnSpPr>
          <p:cNvPr id="14" name="Connecteur droit 13">
            <a:extLst>
              <a:ext uri="{FF2B5EF4-FFF2-40B4-BE49-F238E27FC236}">
                <a16:creationId xmlns:a16="http://schemas.microsoft.com/office/drawing/2014/main" id="{49FBD260-5143-4B12-B9F8-33E48D548909}"/>
              </a:ext>
            </a:extLst>
          </p:cNvPr>
          <p:cNvCxnSpPr/>
          <p:nvPr/>
        </p:nvCxnSpPr>
        <p:spPr>
          <a:xfrm>
            <a:off x="9096375" y="1497012"/>
            <a:ext cx="3095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D87F08D6-2CA7-4A5A-BE34-07113DCA535D}"/>
              </a:ext>
            </a:extLst>
          </p:cNvPr>
          <p:cNvCxnSpPr/>
          <p:nvPr/>
        </p:nvCxnSpPr>
        <p:spPr>
          <a:xfrm flipH="1">
            <a:off x="6953250" y="-25401"/>
            <a:ext cx="3790950" cy="69024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Espace réservé de la date 6">
            <a:extLst>
              <a:ext uri="{FF2B5EF4-FFF2-40B4-BE49-F238E27FC236}">
                <a16:creationId xmlns:a16="http://schemas.microsoft.com/office/drawing/2014/main" id="{70146B66-4F07-44BE-8AAB-48EA5170DA81}"/>
              </a:ext>
            </a:extLst>
          </p:cNvPr>
          <p:cNvSpPr>
            <a:spLocks noGrp="1"/>
          </p:cNvSpPr>
          <p:nvPr>
            <p:ph type="dt" sz="half" idx="10"/>
          </p:nvPr>
        </p:nvSpPr>
        <p:spPr>
          <a:xfrm>
            <a:off x="838200" y="6356350"/>
            <a:ext cx="2743200" cy="365125"/>
          </a:xfrm>
        </p:spPr>
        <p:txBody>
          <a:bodyPr rtlCol="0"/>
          <a:lstStyle>
            <a:lvl1pPr>
              <a:defRPr sz="900"/>
            </a:lvl1pPr>
          </a:lstStyle>
          <a:p>
            <a:pPr rtl="0"/>
            <a:r>
              <a:rPr lang="fr-FR" noProof="0"/>
              <a:t>20XX</a:t>
            </a:r>
          </a:p>
        </p:txBody>
      </p:sp>
      <p:sp>
        <p:nvSpPr>
          <p:cNvPr id="10" name="Espace réservé du pied de page 7">
            <a:extLst>
              <a:ext uri="{FF2B5EF4-FFF2-40B4-BE49-F238E27FC236}">
                <a16:creationId xmlns:a16="http://schemas.microsoft.com/office/drawing/2014/main" id="{3A927BE5-2F4C-4EBD-9093-C4ED6E3025B1}"/>
              </a:ext>
            </a:extLst>
          </p:cNvPr>
          <p:cNvSpPr>
            <a:spLocks noGrp="1"/>
          </p:cNvSpPr>
          <p:nvPr>
            <p:ph type="ftr" sz="quarter" idx="11"/>
          </p:nvPr>
        </p:nvSpPr>
        <p:spPr>
          <a:xfrm>
            <a:off x="5224463" y="6356350"/>
            <a:ext cx="1743075" cy="365125"/>
          </a:xfrm>
        </p:spPr>
        <p:txBody>
          <a:bodyPr rtlCol="0"/>
          <a:lstStyle>
            <a:lvl1pPr>
              <a:defRPr sz="900"/>
            </a:lvl1pPr>
          </a:lstStyle>
          <a:p>
            <a:pPr rtl="0"/>
            <a:r>
              <a:rPr lang="fr-FR" noProof="0"/>
              <a:t>Pitch Deck</a:t>
            </a:r>
          </a:p>
        </p:txBody>
      </p:sp>
      <p:sp>
        <p:nvSpPr>
          <p:cNvPr id="11" name="Espace réservé du numéro de diapositive 8">
            <a:extLst>
              <a:ext uri="{FF2B5EF4-FFF2-40B4-BE49-F238E27FC236}">
                <a16:creationId xmlns:a16="http://schemas.microsoft.com/office/drawing/2014/main" id="{C4C1336B-CF5E-42FF-80E8-7D33A2D64E17}"/>
              </a:ext>
            </a:extLst>
          </p:cNvPr>
          <p:cNvSpPr>
            <a:spLocks noGrp="1"/>
          </p:cNvSpPr>
          <p:nvPr>
            <p:ph type="sldNum" sz="quarter" idx="12"/>
          </p:nvPr>
        </p:nvSpPr>
        <p:spPr>
          <a:xfrm>
            <a:off x="8610600" y="6356350"/>
            <a:ext cx="2743200" cy="365125"/>
          </a:xfrm>
        </p:spPr>
        <p:txBody>
          <a:bodyPr rtlCol="0"/>
          <a:lstStyle>
            <a:lvl1pPr>
              <a:defRPr sz="900"/>
            </a:lvl1pPr>
          </a:lstStyle>
          <a:p>
            <a:pPr rtl="0"/>
            <a:fld id="{B5CEABB6-07DC-46E8-9B57-56EC44A396E5}" type="slidenum">
              <a:rPr lang="fr-FR" noProof="0" smtClean="0"/>
              <a:t>‹N°›</a:t>
            </a:fld>
            <a:endParaRPr lang="fr-FR" noProof="0"/>
          </a:p>
        </p:txBody>
      </p:sp>
    </p:spTree>
    <p:extLst>
      <p:ext uri="{BB962C8B-B14F-4D97-AF65-F5344CB8AC3E}">
        <p14:creationId xmlns:p14="http://schemas.microsoft.com/office/powerpoint/2010/main" val="13973491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aut de section">
    <p:bg>
      <p:bgPr>
        <a:solidFill>
          <a:schemeClr val="tx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2571235"/>
            <a:ext cx="4179570" cy="1715531"/>
          </a:xfrm>
        </p:spPr>
        <p:txBody>
          <a:bodyPr rtlCol="0" anchor="ctr">
            <a:noAutofit/>
          </a:bodyPr>
          <a:lstStyle>
            <a:lvl1pPr algn="l">
              <a:defRPr sz="3600" spc="150" baseline="0">
                <a:solidFill>
                  <a:schemeClr val="bg1"/>
                </a:solidFill>
              </a:defRPr>
            </a:lvl1pPr>
          </a:lstStyle>
          <a:p>
            <a:pPr rtl="0"/>
            <a:r>
              <a:rPr lang="fr-FR" noProof="0"/>
              <a:t>CLIQUEZ ICI POUR MODIFIER LE STYLE DU TITRE</a:t>
            </a:r>
          </a:p>
        </p:txBody>
      </p:sp>
      <p:pic>
        <p:nvPicPr>
          <p:cNvPr id="5" name="Graphisme 4">
            <a:extLst>
              <a:ext uri="{FF2B5EF4-FFF2-40B4-BE49-F238E27FC236}">
                <a16:creationId xmlns:a16="http://schemas.microsoft.com/office/drawing/2014/main" id="{F05D2CCB-CCFC-4A8A-ADA9-C1E4D13B968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828675"/>
            <a:ext cx="5876925" cy="5200650"/>
          </a:xfrm>
          <a:prstGeom prst="rect">
            <a:avLst/>
          </a:prstGeom>
        </p:spPr>
      </p:pic>
    </p:spTree>
    <p:extLst>
      <p:ext uri="{BB962C8B-B14F-4D97-AF65-F5344CB8AC3E}">
        <p14:creationId xmlns:p14="http://schemas.microsoft.com/office/powerpoint/2010/main" val="7642946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itation">
    <p:spTree>
      <p:nvGrpSpPr>
        <p:cNvPr id="1" name=""/>
        <p:cNvGrpSpPr/>
        <p:nvPr/>
      </p:nvGrpSpPr>
      <p:grpSpPr>
        <a:xfrm>
          <a:off x="0" y="0"/>
          <a:ext cx="0" cy="0"/>
          <a:chOff x="0" y="0"/>
          <a:chExt cx="0" cy="0"/>
        </a:xfrm>
      </p:grpSpPr>
      <p:pic>
        <p:nvPicPr>
          <p:cNvPr id="7" name="Graphisme 6">
            <a:extLst>
              <a:ext uri="{FF2B5EF4-FFF2-40B4-BE49-F238E27FC236}">
                <a16:creationId xmlns:a16="http://schemas.microsoft.com/office/drawing/2014/main" id="{AEE644D4-F9A4-4237-BD5C-4B97ABA9337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5581650" cy="6858000"/>
          </a:xfrm>
          <a:prstGeom prst="rect">
            <a:avLst/>
          </a:prstGeom>
        </p:spPr>
      </p:pic>
      <p:sp>
        <p:nvSpPr>
          <p:cNvPr id="2" name="Titre 1">
            <a:extLst>
              <a:ext uri="{FF2B5EF4-FFF2-40B4-BE49-F238E27FC236}">
                <a16:creationId xmlns:a16="http://schemas.microsoft.com/office/drawing/2014/main" id="{C2FF67A8-55FA-435D-A18C-96D63D22B53E}"/>
              </a:ext>
            </a:extLst>
          </p:cNvPr>
          <p:cNvSpPr>
            <a:spLocks noGrp="1"/>
          </p:cNvSpPr>
          <p:nvPr>
            <p:ph type="title" hasCustomPrompt="1"/>
          </p:nvPr>
        </p:nvSpPr>
        <p:spPr>
          <a:xfrm>
            <a:off x="5920169" y="1152771"/>
            <a:ext cx="5431971" cy="846301"/>
          </a:xfrm>
        </p:spPr>
        <p:txBody>
          <a:bodyPr rtlCol="0" anchor="t">
            <a:normAutofit/>
          </a:bodyPr>
          <a:lstStyle>
            <a:lvl1pPr>
              <a:defRPr lang="en-US" sz="2800" kern="1200" cap="all" spc="150" baseline="0" dirty="0">
                <a:solidFill>
                  <a:schemeClr val="tx1"/>
                </a:solidFill>
                <a:latin typeface="+mj-lt"/>
                <a:ea typeface="+mj-ea"/>
                <a:cs typeface="+mj-cs"/>
              </a:defRPr>
            </a:lvl1pPr>
          </a:lstStyle>
          <a:p>
            <a:pPr rtl="0"/>
            <a:r>
              <a:rPr lang="fr-FR" noProof="0"/>
              <a:t>CLIQUEZ POUR MODIFIER LE STYLE DU TITRE DU MASQUE</a:t>
            </a:r>
          </a:p>
        </p:txBody>
      </p:sp>
      <p:cxnSp>
        <p:nvCxnSpPr>
          <p:cNvPr id="9" name="Connecteur droit 8">
            <a:extLst>
              <a:ext uri="{FF2B5EF4-FFF2-40B4-BE49-F238E27FC236}">
                <a16:creationId xmlns:a16="http://schemas.microsoft.com/office/drawing/2014/main" id="{BDAC7E4E-FE06-4E90-8107-6B543E5515ED}"/>
              </a:ext>
            </a:extLst>
          </p:cNvPr>
          <p:cNvCxnSpPr/>
          <p:nvPr/>
        </p:nvCxnSpPr>
        <p:spPr>
          <a:xfrm flipV="1">
            <a:off x="2209800" y="0"/>
            <a:ext cx="243840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Espace réservé du texte 15">
            <a:extLst>
              <a:ext uri="{FF2B5EF4-FFF2-40B4-BE49-F238E27FC236}">
                <a16:creationId xmlns:a16="http://schemas.microsoft.com/office/drawing/2014/main" id="{3864668D-D640-4ABF-BB9A-D60176660F07}"/>
              </a:ext>
            </a:extLst>
          </p:cNvPr>
          <p:cNvSpPr>
            <a:spLocks noGrp="1"/>
          </p:cNvSpPr>
          <p:nvPr>
            <p:ph type="body" sz="quarter" idx="13" hasCustomPrompt="1"/>
          </p:nvPr>
        </p:nvSpPr>
        <p:spPr>
          <a:xfrm>
            <a:off x="5922254" y="2469515"/>
            <a:ext cx="5433204" cy="365125"/>
          </a:xfrm>
        </p:spPr>
        <p:txBody>
          <a:bodyPr rtlCol="0">
            <a:normAutofit/>
          </a:bodyPr>
          <a:lstStyle>
            <a:lvl1pPr marL="0" indent="0">
              <a:buNone/>
              <a:defRPr lang="en-US" sz="2000" kern="1200" cap="all" spc="150" baseline="0" dirty="0">
                <a:solidFill>
                  <a:schemeClr val="tx1"/>
                </a:solidFill>
                <a:latin typeface="+mj-lt"/>
                <a:ea typeface="+mj-ea"/>
                <a:cs typeface="+mj-cs"/>
              </a:defRPr>
            </a:lvl1pPr>
          </a:lstStyle>
          <a:p>
            <a:pPr lvl="0" rtl="0"/>
            <a:r>
              <a:rPr lang="fr-FR" noProof="0"/>
              <a:t>CLIQUEZ POUR AJOUTER UN SOUS-TITRE</a:t>
            </a:r>
          </a:p>
        </p:txBody>
      </p:sp>
      <p:sp>
        <p:nvSpPr>
          <p:cNvPr id="12" name="Espace réservé du texte 18">
            <a:extLst>
              <a:ext uri="{FF2B5EF4-FFF2-40B4-BE49-F238E27FC236}">
                <a16:creationId xmlns:a16="http://schemas.microsoft.com/office/drawing/2014/main" id="{2E289D5A-B06B-43D4-A3CA-3B06C4D49FDD}"/>
              </a:ext>
            </a:extLst>
          </p:cNvPr>
          <p:cNvSpPr>
            <a:spLocks noGrp="1"/>
          </p:cNvSpPr>
          <p:nvPr>
            <p:ph type="body" sz="quarter" idx="15" hasCustomPrompt="1"/>
          </p:nvPr>
        </p:nvSpPr>
        <p:spPr>
          <a:xfrm>
            <a:off x="5921828" y="2798940"/>
            <a:ext cx="5431971" cy="557950"/>
          </a:xfrm>
        </p:spPr>
        <p:txBody>
          <a:bodyPr rtlCol="0">
            <a:normAutofit/>
          </a:bodyPr>
          <a:lstStyle>
            <a:lvl1pPr marL="0" indent="0">
              <a:lnSpc>
                <a:spcPct val="100000"/>
              </a:lnSpc>
              <a:buFont typeface="Arial" panose="020B0604020202020204" pitchFamily="34" charset="0"/>
              <a:buNone/>
              <a:defRPr sz="1400">
                <a:solidFill>
                  <a:schemeClr val="tx1"/>
                </a:solidFill>
              </a:defRPr>
            </a:lvl1pPr>
          </a:lstStyle>
          <a:p>
            <a:pPr lvl="0" rtl="0"/>
            <a:r>
              <a:rPr lang="fr-FR" noProof="0"/>
              <a:t>Cliquer pour ajouter du texte</a:t>
            </a:r>
          </a:p>
        </p:txBody>
      </p:sp>
      <p:sp>
        <p:nvSpPr>
          <p:cNvPr id="13" name="Espace réservé du texte 15">
            <a:extLst>
              <a:ext uri="{FF2B5EF4-FFF2-40B4-BE49-F238E27FC236}">
                <a16:creationId xmlns:a16="http://schemas.microsoft.com/office/drawing/2014/main" id="{1DCC2995-DE17-436D-82AE-6E107865CB79}"/>
              </a:ext>
            </a:extLst>
          </p:cNvPr>
          <p:cNvSpPr>
            <a:spLocks noGrp="1"/>
          </p:cNvSpPr>
          <p:nvPr>
            <p:ph type="body" sz="quarter" idx="23" hasCustomPrompt="1"/>
          </p:nvPr>
        </p:nvSpPr>
        <p:spPr>
          <a:xfrm>
            <a:off x="5922254" y="3569311"/>
            <a:ext cx="5433204" cy="365125"/>
          </a:xfrm>
        </p:spPr>
        <p:txBody>
          <a:bodyPr rtlCol="0">
            <a:normAutofit/>
          </a:bodyPr>
          <a:lstStyle>
            <a:lvl1pPr marL="0" indent="0">
              <a:buNone/>
              <a:defRPr lang="en-US" sz="2000" kern="1200" cap="all" spc="150" baseline="0" dirty="0">
                <a:solidFill>
                  <a:schemeClr val="tx1"/>
                </a:solidFill>
                <a:latin typeface="+mj-lt"/>
                <a:ea typeface="+mj-ea"/>
                <a:cs typeface="+mj-cs"/>
              </a:defRPr>
            </a:lvl1pPr>
          </a:lstStyle>
          <a:p>
            <a:pPr lvl="0" rtl="0"/>
            <a:r>
              <a:rPr lang="fr-FR" noProof="0"/>
              <a:t>CLIQUEZ POUR AJOUTER UN SOUS-TITRE</a:t>
            </a:r>
          </a:p>
        </p:txBody>
      </p:sp>
      <p:sp>
        <p:nvSpPr>
          <p:cNvPr id="14" name="Espace réservé du texte 18">
            <a:extLst>
              <a:ext uri="{FF2B5EF4-FFF2-40B4-BE49-F238E27FC236}">
                <a16:creationId xmlns:a16="http://schemas.microsoft.com/office/drawing/2014/main" id="{C7E70A65-1FB1-4F42-854B-8213ED73F792}"/>
              </a:ext>
            </a:extLst>
          </p:cNvPr>
          <p:cNvSpPr>
            <a:spLocks noGrp="1"/>
          </p:cNvSpPr>
          <p:nvPr>
            <p:ph type="body" sz="quarter" idx="24" hasCustomPrompt="1"/>
          </p:nvPr>
        </p:nvSpPr>
        <p:spPr>
          <a:xfrm>
            <a:off x="5921828" y="3898736"/>
            <a:ext cx="5431971" cy="557950"/>
          </a:xfrm>
        </p:spPr>
        <p:txBody>
          <a:bodyPr rtlCol="0">
            <a:normAutofit/>
          </a:bodyPr>
          <a:lstStyle>
            <a:lvl1pPr marL="0" indent="0">
              <a:lnSpc>
                <a:spcPct val="100000"/>
              </a:lnSpc>
              <a:buFont typeface="Arial" panose="020B0604020202020204" pitchFamily="34" charset="0"/>
              <a:buNone/>
              <a:defRPr sz="1400">
                <a:solidFill>
                  <a:schemeClr val="tx1"/>
                </a:solidFill>
              </a:defRPr>
            </a:lvl1pPr>
          </a:lstStyle>
          <a:p>
            <a:pPr lvl="0" rtl="0"/>
            <a:r>
              <a:rPr lang="fr-FR" noProof="0"/>
              <a:t>Cliquer pour ajouter du texte</a:t>
            </a:r>
          </a:p>
        </p:txBody>
      </p:sp>
      <p:sp>
        <p:nvSpPr>
          <p:cNvPr id="15" name="Espace réservé du texte 15">
            <a:extLst>
              <a:ext uri="{FF2B5EF4-FFF2-40B4-BE49-F238E27FC236}">
                <a16:creationId xmlns:a16="http://schemas.microsoft.com/office/drawing/2014/main" id="{45657994-DC61-4DEB-BB2B-65DFCA997AF1}"/>
              </a:ext>
            </a:extLst>
          </p:cNvPr>
          <p:cNvSpPr>
            <a:spLocks noGrp="1"/>
          </p:cNvSpPr>
          <p:nvPr>
            <p:ph type="body" sz="quarter" idx="25" hasCustomPrompt="1"/>
          </p:nvPr>
        </p:nvSpPr>
        <p:spPr>
          <a:xfrm>
            <a:off x="5922254" y="4669107"/>
            <a:ext cx="5433204" cy="365125"/>
          </a:xfrm>
        </p:spPr>
        <p:txBody>
          <a:bodyPr rtlCol="0">
            <a:normAutofit/>
          </a:bodyPr>
          <a:lstStyle>
            <a:lvl1pPr marL="0" indent="0">
              <a:buNone/>
              <a:defRPr lang="en-US" sz="2000" kern="1200" cap="all" spc="150" baseline="0" dirty="0">
                <a:solidFill>
                  <a:schemeClr val="tx1"/>
                </a:solidFill>
                <a:latin typeface="+mj-lt"/>
                <a:ea typeface="+mj-ea"/>
                <a:cs typeface="+mj-cs"/>
              </a:defRPr>
            </a:lvl1pPr>
          </a:lstStyle>
          <a:p>
            <a:pPr lvl="0" rtl="0"/>
            <a:r>
              <a:rPr lang="fr-FR" noProof="0"/>
              <a:t>CLIQUEZ POUR AJOUTER UN SOUS-TITRE</a:t>
            </a:r>
          </a:p>
        </p:txBody>
      </p:sp>
      <p:sp>
        <p:nvSpPr>
          <p:cNvPr id="16" name="Espace réservé du texte 18">
            <a:extLst>
              <a:ext uri="{FF2B5EF4-FFF2-40B4-BE49-F238E27FC236}">
                <a16:creationId xmlns:a16="http://schemas.microsoft.com/office/drawing/2014/main" id="{18397EE2-60CD-47FD-AF8F-83A5324D9D18}"/>
              </a:ext>
            </a:extLst>
          </p:cNvPr>
          <p:cNvSpPr>
            <a:spLocks noGrp="1"/>
          </p:cNvSpPr>
          <p:nvPr>
            <p:ph type="body" sz="quarter" idx="26" hasCustomPrompt="1"/>
          </p:nvPr>
        </p:nvSpPr>
        <p:spPr>
          <a:xfrm>
            <a:off x="5921828" y="4998532"/>
            <a:ext cx="5431971" cy="557950"/>
          </a:xfrm>
        </p:spPr>
        <p:txBody>
          <a:bodyPr rtlCol="0">
            <a:normAutofit/>
          </a:bodyPr>
          <a:lstStyle>
            <a:lvl1pPr marL="0" indent="0">
              <a:lnSpc>
                <a:spcPct val="100000"/>
              </a:lnSpc>
              <a:buFont typeface="Arial" panose="020B0604020202020204" pitchFamily="34" charset="0"/>
              <a:buNone/>
              <a:defRPr sz="1400">
                <a:solidFill>
                  <a:schemeClr val="tx1"/>
                </a:solidFill>
              </a:defRPr>
            </a:lvl1pPr>
          </a:lstStyle>
          <a:p>
            <a:pPr lvl="0" rtl="0"/>
            <a:r>
              <a:rPr lang="fr-FR" noProof="0"/>
              <a:t>Cliquer pour ajouter du texte</a:t>
            </a:r>
          </a:p>
        </p:txBody>
      </p:sp>
      <p:sp>
        <p:nvSpPr>
          <p:cNvPr id="17" name="Espace réservé de la date 2">
            <a:extLst>
              <a:ext uri="{FF2B5EF4-FFF2-40B4-BE49-F238E27FC236}">
                <a16:creationId xmlns:a16="http://schemas.microsoft.com/office/drawing/2014/main" id="{1E25EFF1-65C7-4F93-8740-46885C6BEA57}"/>
              </a:ext>
            </a:extLst>
          </p:cNvPr>
          <p:cNvSpPr>
            <a:spLocks noGrp="1"/>
          </p:cNvSpPr>
          <p:nvPr>
            <p:ph type="dt" sz="half" idx="20"/>
          </p:nvPr>
        </p:nvSpPr>
        <p:spPr>
          <a:xfrm>
            <a:off x="5919680" y="6356350"/>
            <a:ext cx="947516" cy="365125"/>
          </a:xfrm>
        </p:spPr>
        <p:txBody>
          <a:bodyPr rtlCol="0"/>
          <a:lstStyle>
            <a:lvl1pPr>
              <a:defRPr sz="900"/>
            </a:lvl1pPr>
          </a:lstStyle>
          <a:p>
            <a:pPr rtl="0"/>
            <a:r>
              <a:rPr lang="fr-FR" noProof="0"/>
              <a:t>20XX</a:t>
            </a:r>
          </a:p>
        </p:txBody>
      </p:sp>
      <p:sp>
        <p:nvSpPr>
          <p:cNvPr id="18" name="Espace réservé du pied de page 3">
            <a:extLst>
              <a:ext uri="{FF2B5EF4-FFF2-40B4-BE49-F238E27FC236}">
                <a16:creationId xmlns:a16="http://schemas.microsoft.com/office/drawing/2014/main" id="{C16D80BF-B599-4FC0-ABD5-98777872FE5F}"/>
              </a:ext>
            </a:extLst>
          </p:cNvPr>
          <p:cNvSpPr>
            <a:spLocks noGrp="1"/>
          </p:cNvSpPr>
          <p:nvPr>
            <p:ph type="ftr" sz="quarter" idx="21"/>
          </p:nvPr>
        </p:nvSpPr>
        <p:spPr>
          <a:xfrm>
            <a:off x="7161955" y="6356350"/>
            <a:ext cx="3243942" cy="365125"/>
          </a:xfrm>
        </p:spPr>
        <p:txBody>
          <a:bodyPr rtlCol="0"/>
          <a:lstStyle>
            <a:lvl1pPr>
              <a:defRPr sz="900"/>
            </a:lvl1pPr>
          </a:lstStyle>
          <a:p>
            <a:pPr rtl="0"/>
            <a:r>
              <a:rPr lang="fr-FR" noProof="0"/>
              <a:t>Pitch Deck</a:t>
            </a:r>
          </a:p>
        </p:txBody>
      </p:sp>
      <p:sp>
        <p:nvSpPr>
          <p:cNvPr id="19" name="Espace réservé du numéro de diapositive 4">
            <a:extLst>
              <a:ext uri="{FF2B5EF4-FFF2-40B4-BE49-F238E27FC236}">
                <a16:creationId xmlns:a16="http://schemas.microsoft.com/office/drawing/2014/main" id="{F64421B1-FF90-4939-90BD-8206DE5036D0}"/>
              </a:ext>
            </a:extLst>
          </p:cNvPr>
          <p:cNvSpPr>
            <a:spLocks noGrp="1"/>
          </p:cNvSpPr>
          <p:nvPr>
            <p:ph type="sldNum" sz="quarter" idx="22"/>
          </p:nvPr>
        </p:nvSpPr>
        <p:spPr>
          <a:xfrm>
            <a:off x="10700656" y="6356350"/>
            <a:ext cx="653143" cy="365125"/>
          </a:xfrm>
        </p:spPr>
        <p:txBody>
          <a:bodyPr rtlCol="0"/>
          <a:lstStyle>
            <a:lvl1pPr>
              <a:defRPr sz="900"/>
            </a:lvl1pPr>
          </a:lstStyle>
          <a:p>
            <a:pPr rtl="0"/>
            <a:fld id="{B5CEABB6-07DC-46E8-9B57-56EC44A396E5}" type="slidenum">
              <a:rPr lang="fr-FR" noProof="0" smtClean="0"/>
              <a:pPr rtl="0"/>
              <a:t>‹N°›</a:t>
            </a:fld>
            <a:endParaRPr lang="fr-FR" noProof="0"/>
          </a:p>
        </p:txBody>
      </p:sp>
    </p:spTree>
    <p:extLst>
      <p:ext uri="{BB962C8B-B14F-4D97-AF65-F5344CB8AC3E}">
        <p14:creationId xmlns:p14="http://schemas.microsoft.com/office/powerpoint/2010/main" val="7941394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rois contenus">
    <p:bg>
      <p:bgRef idx="1001">
        <a:schemeClr val="bg1"/>
      </p:bgRef>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rtlCol="0">
            <a:normAutofit/>
          </a:bodyPr>
          <a:lstStyle>
            <a:lvl1pPr algn="ctr">
              <a:defRPr lang="en-US" sz="2800" kern="1200" cap="all" spc="150" baseline="0" dirty="0">
                <a:solidFill>
                  <a:schemeClr val="tx1"/>
                </a:solidFill>
                <a:latin typeface="+mj-lt"/>
                <a:ea typeface="+mj-ea"/>
                <a:cs typeface="+mj-cs"/>
              </a:defRPr>
            </a:lvl1pPr>
          </a:lstStyle>
          <a:p>
            <a:pPr rtl="0"/>
            <a:r>
              <a:rPr lang="fr-FR" noProof="0"/>
              <a:t>CLIQUEZ POUR MODIFIER LE STYLE DU TITRE DU MASQUE</a:t>
            </a:r>
          </a:p>
        </p:txBody>
      </p:sp>
      <p:sp>
        <p:nvSpPr>
          <p:cNvPr id="3" name="Espace réservé du texte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43104" y="2776936"/>
            <a:ext cx="2882475" cy="823912"/>
          </a:xfrm>
        </p:spPr>
        <p:txBody>
          <a:bodyPr rtlCol="0" anchor="b">
            <a:noAutofit/>
          </a:bodyPr>
          <a:lstStyle>
            <a:lvl1pPr marL="0" indent="0">
              <a:buNone/>
              <a:defRPr lang="en-US" sz="2000" kern="1200" cap="all"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CLIQUEZ ICI POUR MODIFIER LE TEXTE</a:t>
            </a:r>
          </a:p>
        </p:txBody>
      </p:sp>
      <p:sp>
        <p:nvSpPr>
          <p:cNvPr id="4" name="Espace réservé du contenu 3">
            <a:extLst>
              <a:ext uri="{FF2B5EF4-FFF2-40B4-BE49-F238E27FC236}">
                <a16:creationId xmlns:a16="http://schemas.microsoft.com/office/drawing/2014/main" id="{AC9B20CF-6B91-4562-B799-0ABDAEBC0D2A}"/>
              </a:ext>
            </a:extLst>
          </p:cNvPr>
          <p:cNvSpPr>
            <a:spLocks noGrp="1"/>
          </p:cNvSpPr>
          <p:nvPr>
            <p:ph sz="half" idx="2" hasCustomPrompt="1"/>
          </p:nvPr>
        </p:nvSpPr>
        <p:spPr>
          <a:xfrm>
            <a:off x="1243104" y="3834606"/>
            <a:ext cx="2882475" cy="1997867"/>
          </a:xfrm>
        </p:spPr>
        <p:txBody>
          <a:bodyPr rtlCol="0">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rtl="0"/>
            <a:r>
              <a:rPr lang="fr-FR" noProof="0"/>
              <a:t>Modifiez les styles du texte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5" name="Espace réservé du texte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4647665" y="2776936"/>
            <a:ext cx="2896671" cy="823912"/>
          </a:xfrm>
        </p:spPr>
        <p:txBody>
          <a:bodyPr rtlCol="0" anchor="b">
            <a:noAutofit/>
          </a:bodyPr>
          <a:lstStyle>
            <a:lvl1pPr marL="0" indent="0">
              <a:buNone/>
              <a:defRPr lang="en-US" sz="2000" kern="1200" cap="all"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fr-FR" noProof="0"/>
              <a:t>CLIQUEZ ICI POUR MODIFIER LE TEXTE</a:t>
            </a:r>
          </a:p>
        </p:txBody>
      </p:sp>
      <p:sp>
        <p:nvSpPr>
          <p:cNvPr id="6" name="Espace réservé du contenu 5">
            <a:extLst>
              <a:ext uri="{FF2B5EF4-FFF2-40B4-BE49-F238E27FC236}">
                <a16:creationId xmlns:a16="http://schemas.microsoft.com/office/drawing/2014/main" id="{B36EE64B-44BF-4634-97BC-5ED74C6DF280}"/>
              </a:ext>
            </a:extLst>
          </p:cNvPr>
          <p:cNvSpPr>
            <a:spLocks noGrp="1"/>
          </p:cNvSpPr>
          <p:nvPr>
            <p:ph sz="quarter" idx="4" hasCustomPrompt="1"/>
          </p:nvPr>
        </p:nvSpPr>
        <p:spPr>
          <a:xfrm>
            <a:off x="4647665" y="3834606"/>
            <a:ext cx="2896671" cy="1997867"/>
          </a:xfrm>
        </p:spPr>
        <p:txBody>
          <a:bodyPr rtlCol="0">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rtl="0"/>
            <a:r>
              <a:rPr lang="fr-FR" noProof="0"/>
              <a:t>Modifiez les styles du texte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cxnSp>
        <p:nvCxnSpPr>
          <p:cNvPr id="16" name="Connecteur droit 15">
            <a:extLst>
              <a:ext uri="{FF2B5EF4-FFF2-40B4-BE49-F238E27FC236}">
                <a16:creationId xmlns:a16="http://schemas.microsoft.com/office/drawing/2014/main" id="{463D7850-C2A6-43CE-BBE4-8E81A0A593BF}"/>
              </a:ext>
              <a:ext uri="{C183D7F6-B498-43B3-948B-1728B52AA6E4}">
                <adec:decorative xmlns:adec="http://schemas.microsoft.com/office/drawing/2017/decorative" val="1"/>
              </a:ext>
            </a:extLst>
          </p:cNvPr>
          <p:cNvCxnSpPr>
            <a:cxnSpLocks/>
          </p:cNvCxnSpPr>
          <p:nvPr/>
        </p:nvCxnSpPr>
        <p:spPr>
          <a:xfrm flipH="1">
            <a:off x="0" y="0"/>
            <a:ext cx="1238250" cy="310515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Connecteur droit 19">
            <a:extLst>
              <a:ext uri="{FF2B5EF4-FFF2-40B4-BE49-F238E27FC236}">
                <a16:creationId xmlns:a16="http://schemas.microsoft.com/office/drawing/2014/main" id="{EBAD3E03-2E3B-440C-9105-6F9D33006D66}"/>
              </a:ext>
              <a:ext uri="{C183D7F6-B498-43B3-948B-1728B52AA6E4}">
                <adec:decorative xmlns:adec="http://schemas.microsoft.com/office/drawing/2017/decorative" val="1"/>
              </a:ext>
            </a:extLst>
          </p:cNvPr>
          <p:cNvCxnSpPr>
            <a:cxnSpLocks/>
          </p:cNvCxnSpPr>
          <p:nvPr/>
        </p:nvCxnSpPr>
        <p:spPr>
          <a:xfrm flipH="1">
            <a:off x="0" y="0"/>
            <a:ext cx="2238376" cy="2476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Espace réservé du texte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8066421" y="2776936"/>
            <a:ext cx="2882475" cy="823912"/>
          </a:xfrm>
        </p:spPr>
        <p:txBody>
          <a:bodyPr rtlCol="0" anchor="b">
            <a:noAutofit/>
          </a:bodyPr>
          <a:lstStyle>
            <a:lvl1pPr marL="0" indent="0">
              <a:buNone/>
              <a:defRPr lang="en-US" sz="2000" kern="1200" cap="all"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CLIQUEZ ICI POUR MODIFIER LE TEXTE</a:t>
            </a:r>
          </a:p>
        </p:txBody>
      </p:sp>
      <p:sp>
        <p:nvSpPr>
          <p:cNvPr id="22" name="Espace réservé du contenu 3">
            <a:extLst>
              <a:ext uri="{FF2B5EF4-FFF2-40B4-BE49-F238E27FC236}">
                <a16:creationId xmlns:a16="http://schemas.microsoft.com/office/drawing/2014/main" id="{C464A9BD-B815-4632-8F54-6EB70E48BAFF}"/>
              </a:ext>
            </a:extLst>
          </p:cNvPr>
          <p:cNvSpPr>
            <a:spLocks noGrp="1"/>
          </p:cNvSpPr>
          <p:nvPr>
            <p:ph sz="half" idx="14" hasCustomPrompt="1"/>
          </p:nvPr>
        </p:nvSpPr>
        <p:spPr>
          <a:xfrm>
            <a:off x="8066421" y="3834606"/>
            <a:ext cx="2882475" cy="1997867"/>
          </a:xfrm>
        </p:spPr>
        <p:txBody>
          <a:bodyPr rtlCol="0">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rtl="0"/>
            <a:r>
              <a:rPr lang="fr-FR" noProof="0"/>
              <a:t>Modifiez les styles du texte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7" name="Espace réservé de la date 6">
            <a:extLst>
              <a:ext uri="{FF2B5EF4-FFF2-40B4-BE49-F238E27FC236}">
                <a16:creationId xmlns:a16="http://schemas.microsoft.com/office/drawing/2014/main" id="{F255C16C-AA88-4BBF-8040-11ECFED618E0}"/>
              </a:ext>
            </a:extLst>
          </p:cNvPr>
          <p:cNvSpPr>
            <a:spLocks noGrp="1"/>
          </p:cNvSpPr>
          <p:nvPr>
            <p:ph type="dt" sz="half" idx="10"/>
          </p:nvPr>
        </p:nvSpPr>
        <p:spPr/>
        <p:txBody>
          <a:bodyPr rtlCol="0"/>
          <a:lstStyle>
            <a:lvl1pPr>
              <a:defRPr sz="900"/>
            </a:lvl1pPr>
          </a:lstStyle>
          <a:p>
            <a:pPr rtl="0"/>
            <a:r>
              <a:rPr lang="fr-FR" noProof="0"/>
              <a:t>20XX</a:t>
            </a:r>
          </a:p>
        </p:txBody>
      </p:sp>
      <p:sp>
        <p:nvSpPr>
          <p:cNvPr id="8" name="Espace réservé du pied de page 7">
            <a:extLst>
              <a:ext uri="{FF2B5EF4-FFF2-40B4-BE49-F238E27FC236}">
                <a16:creationId xmlns:a16="http://schemas.microsoft.com/office/drawing/2014/main" id="{CBE560E3-F935-488F-8F0E-191D7B6B54B8}"/>
              </a:ext>
            </a:extLst>
          </p:cNvPr>
          <p:cNvSpPr>
            <a:spLocks noGrp="1"/>
          </p:cNvSpPr>
          <p:nvPr>
            <p:ph type="ftr" sz="quarter" idx="11"/>
          </p:nvPr>
        </p:nvSpPr>
        <p:spPr/>
        <p:txBody>
          <a:bodyPr rtlCol="0"/>
          <a:lstStyle>
            <a:lvl1pPr>
              <a:defRPr sz="900"/>
            </a:lvl1pPr>
          </a:lstStyle>
          <a:p>
            <a:pPr rtl="0"/>
            <a:r>
              <a:rPr lang="fr-FR" noProof="0"/>
              <a:t>Pitch Deck</a:t>
            </a:r>
          </a:p>
        </p:txBody>
      </p:sp>
      <p:sp>
        <p:nvSpPr>
          <p:cNvPr id="9" name="Espace réservé du numéro de diapositive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rtlCol="0"/>
          <a:lstStyle>
            <a:lvl1pPr>
              <a:defRPr sz="900"/>
            </a:lvl1pPr>
          </a:lstStyle>
          <a:p>
            <a:pPr rtl="0"/>
            <a:fld id="{B5CEABB6-07DC-46E8-9B57-56EC44A396E5}" type="slidenum">
              <a:rPr lang="fr-FR" noProof="0" smtClean="0"/>
              <a:t>‹N°›</a:t>
            </a:fld>
            <a:endParaRPr lang="fr-FR" noProof="0"/>
          </a:p>
        </p:txBody>
      </p:sp>
    </p:spTree>
    <p:extLst>
      <p:ext uri="{BB962C8B-B14F-4D97-AF65-F5344CB8AC3E}">
        <p14:creationId xmlns:p14="http://schemas.microsoft.com/office/powerpoint/2010/main" val="363015522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hronologie">
    <p:spTree>
      <p:nvGrpSpPr>
        <p:cNvPr id="1" name=""/>
        <p:cNvGrpSpPr/>
        <p:nvPr/>
      </p:nvGrpSpPr>
      <p:grpSpPr>
        <a:xfrm>
          <a:off x="0" y="0"/>
          <a:ext cx="0" cy="0"/>
          <a:chOff x="0" y="0"/>
          <a:chExt cx="0" cy="0"/>
        </a:xfrm>
      </p:grpSpPr>
      <p:sp>
        <p:nvSpPr>
          <p:cNvPr id="12" name="Graphisme 10">
            <a:extLst>
              <a:ext uri="{FF2B5EF4-FFF2-40B4-BE49-F238E27FC236}">
                <a16:creationId xmlns:a16="http://schemas.microsoft.com/office/drawing/2014/main" id="{9D2AF524-D4B4-4A3A-9CE4-EDAFE1D5A37B}"/>
              </a:ext>
              <a:ext uri="{C183D7F6-B498-43B3-948B-1728B52AA6E4}">
                <adec:decorative xmlns:adec="http://schemas.microsoft.com/office/drawing/2017/decorative" val="1"/>
              </a:ext>
            </a:extLst>
          </p:cNvPr>
          <p:cNvSpPr/>
          <p:nvPr/>
        </p:nvSpPr>
        <p:spPr>
          <a:xfrm>
            <a:off x="2113884" y="0"/>
            <a:ext cx="10078116" cy="6858000"/>
          </a:xfrm>
          <a:custGeom>
            <a:avLst/>
            <a:gdLst>
              <a:gd name="connsiteX0" fmla="*/ 3793236 w 10078116"/>
              <a:gd name="connsiteY0" fmla="*/ 6858000 h 6858000"/>
              <a:gd name="connsiteX1" fmla="*/ 0 w 10078116"/>
              <a:gd name="connsiteY1" fmla="*/ 0 h 6858000"/>
              <a:gd name="connsiteX2" fmla="*/ 10078116 w 10078116"/>
              <a:gd name="connsiteY2" fmla="*/ 0 h 6858000"/>
              <a:gd name="connsiteX3" fmla="*/ 10078116 w 1007811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078116" h="6858000">
                <a:moveTo>
                  <a:pt x="3793236" y="6858000"/>
                </a:moveTo>
                <a:lnTo>
                  <a:pt x="0" y="0"/>
                </a:lnTo>
                <a:lnTo>
                  <a:pt x="10078116" y="0"/>
                </a:lnTo>
                <a:lnTo>
                  <a:pt x="10078116" y="6858000"/>
                </a:lnTo>
                <a:close/>
              </a:path>
            </a:pathLst>
          </a:custGeom>
          <a:solidFill>
            <a:schemeClr val="accent1"/>
          </a:solidFill>
          <a:ln w="9525" cap="flat">
            <a:noFill/>
            <a:prstDash val="solid"/>
            <a:miter/>
          </a:ln>
        </p:spPr>
        <p:txBody>
          <a:bodyPr rtlCol="0" anchor="ctr"/>
          <a:lstStyle/>
          <a:p>
            <a:pPr rtl="0"/>
            <a:endParaRPr lang="fr-FR" noProof="0"/>
          </a:p>
        </p:txBody>
      </p:sp>
      <p:sp>
        <p:nvSpPr>
          <p:cNvPr id="2" name="Titre 1">
            <a:extLst>
              <a:ext uri="{FF2B5EF4-FFF2-40B4-BE49-F238E27FC236}">
                <a16:creationId xmlns:a16="http://schemas.microsoft.com/office/drawing/2014/main" id="{6E3987A5-99A6-4B33-BAAF-53159635382E}"/>
              </a:ext>
            </a:extLst>
          </p:cNvPr>
          <p:cNvSpPr>
            <a:spLocks noGrp="1"/>
          </p:cNvSpPr>
          <p:nvPr>
            <p:ph type="title" hasCustomPrompt="1"/>
          </p:nvPr>
        </p:nvSpPr>
        <p:spPr>
          <a:xfrm>
            <a:off x="838200" y="5509419"/>
            <a:ext cx="4082142" cy="585788"/>
          </a:xfrm>
        </p:spPr>
        <p:txBody>
          <a:bodyPr rtlCol="0">
            <a:normAutofit/>
          </a:bodyPr>
          <a:lstStyle>
            <a:lvl1pPr>
              <a:defRPr lang="en-US" sz="2800" kern="1200" cap="all" spc="150" baseline="0" dirty="0">
                <a:solidFill>
                  <a:schemeClr val="tx1"/>
                </a:solidFill>
                <a:latin typeface="+mj-lt"/>
                <a:ea typeface="+mj-ea"/>
                <a:cs typeface="+mj-cs"/>
              </a:defRPr>
            </a:lvl1pPr>
          </a:lstStyle>
          <a:p>
            <a:pPr rtl="0"/>
            <a:r>
              <a:rPr lang="fr-FR" noProof="0"/>
              <a:t>CLIQUEZ ICI POUR MODIFIER LE TITRE</a:t>
            </a:r>
          </a:p>
        </p:txBody>
      </p:sp>
      <p:sp>
        <p:nvSpPr>
          <p:cNvPr id="16" name="Espace réservé du texte 15">
            <a:extLst>
              <a:ext uri="{FF2B5EF4-FFF2-40B4-BE49-F238E27FC236}">
                <a16:creationId xmlns:a16="http://schemas.microsoft.com/office/drawing/2014/main" id="{3BABF6CA-407C-4BF0-8234-1321A676E756}"/>
              </a:ext>
            </a:extLst>
          </p:cNvPr>
          <p:cNvSpPr>
            <a:spLocks noGrp="1"/>
          </p:cNvSpPr>
          <p:nvPr>
            <p:ph type="body" sz="quarter" idx="13" hasCustomPrompt="1"/>
          </p:nvPr>
        </p:nvSpPr>
        <p:spPr>
          <a:xfrm>
            <a:off x="148318" y="1481138"/>
            <a:ext cx="2141764" cy="514350"/>
          </a:xfrm>
        </p:spPr>
        <p:txBody>
          <a:bodyPr rtlCol="0" anchor="ctr">
            <a:noAutofit/>
          </a:bodyPr>
          <a:lstStyle>
            <a:lvl1pPr marL="0" indent="0" algn="r">
              <a:buNone/>
              <a:defRPr sz="1600" cap="all" spc="150" baseline="0"/>
            </a:lvl1pPr>
          </a:lstStyle>
          <a:p>
            <a:pPr lvl="0" rtl="0"/>
            <a:r>
              <a:rPr lang="fr-FR" noProof="0"/>
              <a:t>CLIQUEZ ICI POUR MODIFIER LES STYLES DU TEXTE</a:t>
            </a:r>
          </a:p>
        </p:txBody>
      </p:sp>
      <p:sp>
        <p:nvSpPr>
          <p:cNvPr id="17" name="Espace réservé du texte 15">
            <a:extLst>
              <a:ext uri="{FF2B5EF4-FFF2-40B4-BE49-F238E27FC236}">
                <a16:creationId xmlns:a16="http://schemas.microsoft.com/office/drawing/2014/main" id="{76D8129B-5B68-421C-968C-3663C86EFC7C}"/>
              </a:ext>
            </a:extLst>
          </p:cNvPr>
          <p:cNvSpPr>
            <a:spLocks noGrp="1"/>
          </p:cNvSpPr>
          <p:nvPr>
            <p:ph type="body" sz="quarter" idx="14" hasCustomPrompt="1"/>
          </p:nvPr>
        </p:nvSpPr>
        <p:spPr>
          <a:xfrm>
            <a:off x="714375" y="2557463"/>
            <a:ext cx="2141764" cy="514350"/>
          </a:xfrm>
        </p:spPr>
        <p:txBody>
          <a:bodyPr rtlCol="0" anchor="ctr">
            <a:noAutofit/>
          </a:bodyPr>
          <a:lstStyle>
            <a:lvl1pPr marL="0" indent="0" algn="r">
              <a:buNone/>
              <a:defRPr sz="1600" cap="all" spc="150" baseline="0"/>
            </a:lvl1pPr>
          </a:lstStyle>
          <a:p>
            <a:pPr lvl="0" rtl="0"/>
            <a:r>
              <a:rPr lang="fr-FR" noProof="0"/>
              <a:t>CLIQUEZ ICI POUR MODIFIER LES STYLES DU TEXTE</a:t>
            </a:r>
          </a:p>
        </p:txBody>
      </p:sp>
      <p:sp>
        <p:nvSpPr>
          <p:cNvPr id="18" name="Espace réservé du texte 15">
            <a:extLst>
              <a:ext uri="{FF2B5EF4-FFF2-40B4-BE49-F238E27FC236}">
                <a16:creationId xmlns:a16="http://schemas.microsoft.com/office/drawing/2014/main" id="{6C741DCA-8EBD-44F5-9D38-E938A628ADCD}"/>
              </a:ext>
            </a:extLst>
          </p:cNvPr>
          <p:cNvSpPr>
            <a:spLocks noGrp="1"/>
          </p:cNvSpPr>
          <p:nvPr>
            <p:ph type="body" sz="quarter" idx="15" hasCustomPrompt="1"/>
          </p:nvPr>
        </p:nvSpPr>
        <p:spPr>
          <a:xfrm>
            <a:off x="1320800" y="3633788"/>
            <a:ext cx="2141764" cy="514350"/>
          </a:xfrm>
        </p:spPr>
        <p:txBody>
          <a:bodyPr rtlCol="0" anchor="ctr">
            <a:noAutofit/>
          </a:bodyPr>
          <a:lstStyle>
            <a:lvl1pPr marL="0" indent="0" algn="r">
              <a:buNone/>
              <a:defRPr sz="1600" cap="all" spc="150" baseline="0"/>
            </a:lvl1pPr>
          </a:lstStyle>
          <a:p>
            <a:pPr lvl="0" rtl="0"/>
            <a:r>
              <a:rPr lang="fr-FR" noProof="0"/>
              <a:t>CLIQUEZ ICI POUR MODIFIER LES STYLES DU TEXTE</a:t>
            </a:r>
          </a:p>
        </p:txBody>
      </p:sp>
      <p:sp>
        <p:nvSpPr>
          <p:cNvPr id="19" name="Espace réservé du texte 15">
            <a:extLst>
              <a:ext uri="{FF2B5EF4-FFF2-40B4-BE49-F238E27FC236}">
                <a16:creationId xmlns:a16="http://schemas.microsoft.com/office/drawing/2014/main" id="{5C43C6B1-A1BD-4A90-8B4B-F361C1BEDD26}"/>
              </a:ext>
            </a:extLst>
          </p:cNvPr>
          <p:cNvSpPr>
            <a:spLocks noGrp="1"/>
          </p:cNvSpPr>
          <p:nvPr>
            <p:ph type="body" sz="quarter" idx="16" hasCustomPrompt="1"/>
          </p:nvPr>
        </p:nvSpPr>
        <p:spPr>
          <a:xfrm>
            <a:off x="1905000" y="4710114"/>
            <a:ext cx="2141764" cy="514350"/>
          </a:xfrm>
        </p:spPr>
        <p:txBody>
          <a:bodyPr rtlCol="0" anchor="ctr">
            <a:noAutofit/>
          </a:bodyPr>
          <a:lstStyle>
            <a:lvl1pPr marL="0" indent="0" algn="r">
              <a:buNone/>
              <a:defRPr sz="1600" cap="all" spc="150" baseline="0"/>
            </a:lvl1pPr>
          </a:lstStyle>
          <a:p>
            <a:pPr lvl="0" rtl="0"/>
            <a:r>
              <a:rPr lang="fr-FR" noProof="0"/>
              <a:t>CLIQUEZ ICI POUR MODIFIER LES STYLES DU TEXTE</a:t>
            </a:r>
          </a:p>
        </p:txBody>
      </p:sp>
      <p:sp>
        <p:nvSpPr>
          <p:cNvPr id="34" name="Espace réservé du texte 15">
            <a:extLst>
              <a:ext uri="{FF2B5EF4-FFF2-40B4-BE49-F238E27FC236}">
                <a16:creationId xmlns:a16="http://schemas.microsoft.com/office/drawing/2014/main" id="{0C66E1BD-33F0-4B94-BF94-CD4698F85C3D}"/>
              </a:ext>
            </a:extLst>
          </p:cNvPr>
          <p:cNvSpPr>
            <a:spLocks noGrp="1"/>
          </p:cNvSpPr>
          <p:nvPr>
            <p:ph type="body" sz="quarter" idx="17" hasCustomPrompt="1"/>
          </p:nvPr>
        </p:nvSpPr>
        <p:spPr>
          <a:xfrm>
            <a:off x="4401535" y="1594478"/>
            <a:ext cx="5539095" cy="1010842"/>
          </a:xfrm>
        </p:spPr>
        <p:txBody>
          <a:bodyPr rtlCol="0" anchor="t">
            <a:normAutofit/>
          </a:bodyPr>
          <a:lstStyle>
            <a:lvl1pPr marL="0" indent="0" algn="l">
              <a:lnSpc>
                <a:spcPct val="100000"/>
              </a:lnSpc>
              <a:buNone/>
              <a:defRPr sz="1400" spc="50" baseline="0"/>
            </a:lvl1pPr>
          </a:lstStyle>
          <a:p>
            <a:pPr lvl="0" rtl="0"/>
            <a:r>
              <a:rPr lang="fr-FR" noProof="0"/>
              <a:t>Cliquez ici pour modifier le style du texte</a:t>
            </a:r>
          </a:p>
        </p:txBody>
      </p:sp>
      <p:sp>
        <p:nvSpPr>
          <p:cNvPr id="35" name="Espace réservé du texte 15">
            <a:extLst>
              <a:ext uri="{FF2B5EF4-FFF2-40B4-BE49-F238E27FC236}">
                <a16:creationId xmlns:a16="http://schemas.microsoft.com/office/drawing/2014/main" id="{2D4661B1-6559-407A-9AEC-A46A0570AE8F}"/>
              </a:ext>
            </a:extLst>
          </p:cNvPr>
          <p:cNvSpPr>
            <a:spLocks noGrp="1"/>
          </p:cNvSpPr>
          <p:nvPr>
            <p:ph type="body" sz="quarter" idx="18" hasCustomPrompt="1"/>
          </p:nvPr>
        </p:nvSpPr>
        <p:spPr>
          <a:xfrm>
            <a:off x="4986028" y="2673328"/>
            <a:ext cx="5539095" cy="1010842"/>
          </a:xfrm>
        </p:spPr>
        <p:txBody>
          <a:bodyPr rtlCol="0" anchor="t">
            <a:normAutofit/>
          </a:bodyPr>
          <a:lstStyle>
            <a:lvl1pPr marL="0" indent="0" algn="l">
              <a:lnSpc>
                <a:spcPct val="100000"/>
              </a:lnSpc>
              <a:buNone/>
              <a:defRPr sz="1400" spc="50" baseline="0"/>
            </a:lvl1pPr>
          </a:lstStyle>
          <a:p>
            <a:pPr lvl="0" rtl="0"/>
            <a:r>
              <a:rPr lang="fr-FR" noProof="0"/>
              <a:t>Cliquez ici pour modifier le style du texte</a:t>
            </a:r>
          </a:p>
        </p:txBody>
      </p:sp>
      <p:sp>
        <p:nvSpPr>
          <p:cNvPr id="36" name="Espace réservé du texte 15">
            <a:extLst>
              <a:ext uri="{FF2B5EF4-FFF2-40B4-BE49-F238E27FC236}">
                <a16:creationId xmlns:a16="http://schemas.microsoft.com/office/drawing/2014/main" id="{DCC983F7-6A25-42C0-811C-EA32138C5B80}"/>
              </a:ext>
            </a:extLst>
          </p:cNvPr>
          <p:cNvSpPr>
            <a:spLocks noGrp="1"/>
          </p:cNvSpPr>
          <p:nvPr>
            <p:ph type="body" sz="quarter" idx="19" hasCustomPrompt="1"/>
          </p:nvPr>
        </p:nvSpPr>
        <p:spPr>
          <a:xfrm>
            <a:off x="5576937" y="3755394"/>
            <a:ext cx="5539095" cy="1010842"/>
          </a:xfrm>
        </p:spPr>
        <p:txBody>
          <a:bodyPr rtlCol="0" anchor="t">
            <a:normAutofit/>
          </a:bodyPr>
          <a:lstStyle>
            <a:lvl1pPr marL="0" indent="0" algn="l">
              <a:lnSpc>
                <a:spcPct val="100000"/>
              </a:lnSpc>
              <a:buNone/>
              <a:defRPr sz="1400" spc="50" baseline="0"/>
            </a:lvl1pPr>
          </a:lstStyle>
          <a:p>
            <a:pPr lvl="0" rtl="0"/>
            <a:r>
              <a:rPr lang="fr-FR" noProof="0"/>
              <a:t>Cliquez ici pour modifier le style du texte</a:t>
            </a:r>
          </a:p>
        </p:txBody>
      </p:sp>
      <p:sp>
        <p:nvSpPr>
          <p:cNvPr id="37" name="Espace réservé du texte 15">
            <a:extLst>
              <a:ext uri="{FF2B5EF4-FFF2-40B4-BE49-F238E27FC236}">
                <a16:creationId xmlns:a16="http://schemas.microsoft.com/office/drawing/2014/main" id="{E83DA0EB-27DD-416A-8DA5-4AFDC8587E5C}"/>
              </a:ext>
            </a:extLst>
          </p:cNvPr>
          <p:cNvSpPr>
            <a:spLocks noGrp="1"/>
          </p:cNvSpPr>
          <p:nvPr>
            <p:ph type="body" sz="quarter" idx="20" hasCustomPrompt="1"/>
          </p:nvPr>
        </p:nvSpPr>
        <p:spPr>
          <a:xfrm>
            <a:off x="6175279" y="4824430"/>
            <a:ext cx="5539095" cy="1010842"/>
          </a:xfrm>
        </p:spPr>
        <p:txBody>
          <a:bodyPr rtlCol="0" anchor="t">
            <a:normAutofit/>
          </a:bodyPr>
          <a:lstStyle>
            <a:lvl1pPr marL="0" indent="0" algn="l">
              <a:lnSpc>
                <a:spcPct val="100000"/>
              </a:lnSpc>
              <a:buNone/>
              <a:defRPr sz="1400" spc="50" baseline="0"/>
            </a:lvl1pPr>
          </a:lstStyle>
          <a:p>
            <a:pPr lvl="0" rtl="0"/>
            <a:r>
              <a:rPr lang="fr-FR" noProof="0"/>
              <a:t>Cliquez ici pour modifier le style du texte</a:t>
            </a:r>
          </a:p>
        </p:txBody>
      </p:sp>
      <p:cxnSp>
        <p:nvCxnSpPr>
          <p:cNvPr id="3" name="Connecteur droit 2">
            <a:extLst>
              <a:ext uri="{FF2B5EF4-FFF2-40B4-BE49-F238E27FC236}">
                <a16:creationId xmlns:a16="http://schemas.microsoft.com/office/drawing/2014/main" id="{D3795F91-C721-4363-956D-756673AE7957}"/>
              </a:ext>
              <a:ext uri="{C183D7F6-B498-43B3-948B-1728B52AA6E4}">
                <adec:decorative xmlns:adec="http://schemas.microsoft.com/office/drawing/2017/decorative" val="1"/>
              </a:ext>
            </a:extLst>
          </p:cNvPr>
          <p:cNvCxnSpPr>
            <a:cxnSpLocks/>
          </p:cNvCxnSpPr>
          <p:nvPr/>
        </p:nvCxnSpPr>
        <p:spPr>
          <a:xfrm>
            <a:off x="4353515" y="502393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4" name="Connecteur droit 3">
            <a:extLst>
              <a:ext uri="{FF2B5EF4-FFF2-40B4-BE49-F238E27FC236}">
                <a16:creationId xmlns:a16="http://schemas.microsoft.com/office/drawing/2014/main" id="{8AC14461-E27D-413D-B31A-47B74646AF25}"/>
              </a:ext>
              <a:ext uri="{C183D7F6-B498-43B3-948B-1728B52AA6E4}">
                <adec:decorative xmlns:adec="http://schemas.microsoft.com/office/drawing/2017/decorative" val="1"/>
              </a:ext>
            </a:extLst>
          </p:cNvPr>
          <p:cNvCxnSpPr>
            <a:cxnSpLocks/>
          </p:cNvCxnSpPr>
          <p:nvPr/>
        </p:nvCxnSpPr>
        <p:spPr>
          <a:xfrm>
            <a:off x="3759917" y="3948451"/>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8" name="Connecteur droit 7">
            <a:extLst>
              <a:ext uri="{FF2B5EF4-FFF2-40B4-BE49-F238E27FC236}">
                <a16:creationId xmlns:a16="http://schemas.microsoft.com/office/drawing/2014/main" id="{4D6AEA4C-7710-4829-BA87-8DD77F15932C}"/>
              </a:ext>
              <a:ext uri="{C183D7F6-B498-43B3-948B-1728B52AA6E4}">
                <adec:decorative xmlns:adec="http://schemas.microsoft.com/office/drawing/2017/decorative" val="1"/>
              </a:ext>
            </a:extLst>
          </p:cNvPr>
          <p:cNvCxnSpPr>
            <a:cxnSpLocks/>
          </p:cNvCxnSpPr>
          <p:nvPr/>
        </p:nvCxnSpPr>
        <p:spPr>
          <a:xfrm>
            <a:off x="3173453" y="2872686"/>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9" name="Connecteur droit 8">
            <a:extLst>
              <a:ext uri="{FF2B5EF4-FFF2-40B4-BE49-F238E27FC236}">
                <a16:creationId xmlns:a16="http://schemas.microsoft.com/office/drawing/2014/main" id="{E9BD473E-6203-491C-87AC-54AC0AB23333}"/>
              </a:ext>
              <a:ext uri="{C183D7F6-B498-43B3-948B-1728B52AA6E4}">
                <adec:decorative xmlns:adec="http://schemas.microsoft.com/office/drawing/2017/decorative" val="1"/>
              </a:ext>
            </a:extLst>
          </p:cNvPr>
          <p:cNvCxnSpPr>
            <a:cxnSpLocks/>
          </p:cNvCxnSpPr>
          <p:nvPr/>
        </p:nvCxnSpPr>
        <p:spPr>
          <a:xfrm>
            <a:off x="2586263" y="179608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sp>
        <p:nvSpPr>
          <p:cNvPr id="5" name="Espace réservé de la date 4">
            <a:extLst>
              <a:ext uri="{FF2B5EF4-FFF2-40B4-BE49-F238E27FC236}">
                <a16:creationId xmlns:a16="http://schemas.microsoft.com/office/drawing/2014/main" id="{874DC36F-5D3E-439D-80B5-32633FC34434}"/>
              </a:ext>
            </a:extLst>
          </p:cNvPr>
          <p:cNvSpPr>
            <a:spLocks noGrp="1"/>
          </p:cNvSpPr>
          <p:nvPr>
            <p:ph type="dt" sz="half" idx="10"/>
          </p:nvPr>
        </p:nvSpPr>
        <p:spPr/>
        <p:txBody>
          <a:bodyPr rtlCol="0"/>
          <a:lstStyle>
            <a:lvl1pPr>
              <a:defRPr sz="900">
                <a:solidFill>
                  <a:srgbClr val="898989"/>
                </a:solidFill>
              </a:defRPr>
            </a:lvl1pPr>
          </a:lstStyle>
          <a:p>
            <a:pPr rtl="0"/>
            <a:r>
              <a:rPr lang="fr-FR" noProof="0"/>
              <a:t>20XX</a:t>
            </a:r>
          </a:p>
        </p:txBody>
      </p:sp>
      <p:sp>
        <p:nvSpPr>
          <p:cNvPr id="6" name="Espace réservé du pied de page 5">
            <a:extLst>
              <a:ext uri="{FF2B5EF4-FFF2-40B4-BE49-F238E27FC236}">
                <a16:creationId xmlns:a16="http://schemas.microsoft.com/office/drawing/2014/main" id="{6C710A8A-CEC9-4787-A745-C28DD965F7DD}"/>
              </a:ext>
            </a:extLst>
          </p:cNvPr>
          <p:cNvSpPr>
            <a:spLocks noGrp="1"/>
          </p:cNvSpPr>
          <p:nvPr>
            <p:ph type="ftr" sz="quarter" idx="11"/>
          </p:nvPr>
        </p:nvSpPr>
        <p:spPr>
          <a:xfrm>
            <a:off x="6175279" y="6356350"/>
            <a:ext cx="1808712" cy="365125"/>
          </a:xfrm>
        </p:spPr>
        <p:txBody>
          <a:bodyPr rtlCol="0"/>
          <a:lstStyle>
            <a:lvl1pPr>
              <a:defRPr sz="900"/>
            </a:lvl1pPr>
          </a:lstStyle>
          <a:p>
            <a:pPr algn="l" rtl="0"/>
            <a:r>
              <a:rPr lang="fr-FR" noProof="0"/>
              <a:t>Pitch Deck</a:t>
            </a:r>
          </a:p>
        </p:txBody>
      </p:sp>
      <p:sp>
        <p:nvSpPr>
          <p:cNvPr id="7" name="Espace réservé du numéro de diapositive 6">
            <a:extLst>
              <a:ext uri="{FF2B5EF4-FFF2-40B4-BE49-F238E27FC236}">
                <a16:creationId xmlns:a16="http://schemas.microsoft.com/office/drawing/2014/main" id="{4162BD04-8F01-472A-9456-4702A2218BB5}"/>
              </a:ext>
            </a:extLst>
          </p:cNvPr>
          <p:cNvSpPr>
            <a:spLocks noGrp="1"/>
          </p:cNvSpPr>
          <p:nvPr>
            <p:ph type="sldNum" sz="quarter" idx="12"/>
          </p:nvPr>
        </p:nvSpPr>
        <p:spPr>
          <a:xfrm>
            <a:off x="10810874" y="6356350"/>
            <a:ext cx="542925" cy="365125"/>
          </a:xfrm>
        </p:spPr>
        <p:txBody>
          <a:bodyPr rtlCol="0"/>
          <a:lstStyle>
            <a:lvl1pPr>
              <a:defRPr sz="900"/>
            </a:lvl1pPr>
          </a:lstStyle>
          <a:p>
            <a:pPr rtl="0"/>
            <a:fld id="{B5CEABB6-07DC-46E8-9B57-56EC44A396E5}" type="slidenum">
              <a:rPr lang="fr-FR" noProof="0" smtClean="0"/>
              <a:t>‹N°›</a:t>
            </a:fld>
            <a:endParaRPr lang="fr-FR" noProof="0"/>
          </a:p>
        </p:txBody>
      </p:sp>
    </p:spTree>
    <p:extLst>
      <p:ext uri="{BB962C8B-B14F-4D97-AF65-F5344CB8AC3E}">
        <p14:creationId xmlns:p14="http://schemas.microsoft.com/office/powerpoint/2010/main" val="30528123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Contenu">
    <p:bg>
      <p:bgPr>
        <a:solidFill>
          <a:schemeClr val="tx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rtlCol="0">
            <a:normAutofit/>
          </a:bodyPr>
          <a:lstStyle>
            <a:lvl1pPr algn="ctr">
              <a:defRPr lang="en-US" sz="2800" kern="1200" cap="all" spc="150" baseline="0" dirty="0">
                <a:solidFill>
                  <a:schemeClr val="bg1"/>
                </a:solidFill>
                <a:latin typeface="+mj-lt"/>
                <a:ea typeface="+mj-ea"/>
                <a:cs typeface="+mj-cs"/>
              </a:defRPr>
            </a:lvl1pPr>
          </a:lstStyle>
          <a:p>
            <a:pPr rtl="0"/>
            <a:r>
              <a:rPr lang="fr-FR" noProof="0"/>
              <a:t>CLIQUEZ POUR MODIFIER LE STYLE DU TITRE DU MASQUE</a:t>
            </a:r>
          </a:p>
        </p:txBody>
      </p:sp>
      <p:pic>
        <p:nvPicPr>
          <p:cNvPr id="11" name="Graphisme 10">
            <a:extLst>
              <a:ext uri="{FF2B5EF4-FFF2-40B4-BE49-F238E27FC236}">
                <a16:creationId xmlns:a16="http://schemas.microsoft.com/office/drawing/2014/main" id="{B38B0D13-BD5F-460B-B337-F4A9342026D0}"/>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65141" y="2358007"/>
            <a:ext cx="2438400" cy="2019300"/>
          </a:xfrm>
          <a:prstGeom prst="rect">
            <a:avLst/>
          </a:prstGeom>
        </p:spPr>
      </p:pic>
      <p:pic>
        <p:nvPicPr>
          <p:cNvPr id="13" name="Graphisme 12">
            <a:extLst>
              <a:ext uri="{FF2B5EF4-FFF2-40B4-BE49-F238E27FC236}">
                <a16:creationId xmlns:a16="http://schemas.microsoft.com/office/drawing/2014/main" id="{BE72876B-D3DA-4462-9E24-3354D8D02A27}"/>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000625" y="2531837"/>
            <a:ext cx="2190750" cy="1943100"/>
          </a:xfrm>
          <a:prstGeom prst="rect">
            <a:avLst/>
          </a:prstGeom>
        </p:spPr>
      </p:pic>
      <p:pic>
        <p:nvPicPr>
          <p:cNvPr id="15" name="Graphisme 14">
            <a:extLst>
              <a:ext uri="{FF2B5EF4-FFF2-40B4-BE49-F238E27FC236}">
                <a16:creationId xmlns:a16="http://schemas.microsoft.com/office/drawing/2014/main" id="{14A539B6-6E3F-41BA-ACE2-76E8BB651636}"/>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345608" y="2421056"/>
            <a:ext cx="2324100" cy="2057400"/>
          </a:xfrm>
          <a:prstGeom prst="rect">
            <a:avLst/>
          </a:prstGeom>
        </p:spPr>
      </p:pic>
      <p:sp>
        <p:nvSpPr>
          <p:cNvPr id="3" name="Espace réservé du texte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063855" y="3064615"/>
            <a:ext cx="1240971" cy="823912"/>
          </a:xfrm>
        </p:spPr>
        <p:txBody>
          <a:bodyPr rtlCol="0" anchor="ctr">
            <a:noAutofit/>
          </a:bodyPr>
          <a:lstStyle>
            <a:lvl1pPr marL="0" indent="0" algn="ctr">
              <a:buNone/>
              <a:defRPr lang="en-US" sz="4000" kern="1200" cap="all" spc="15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a:t>
            </a:r>
          </a:p>
        </p:txBody>
      </p:sp>
      <p:sp>
        <p:nvSpPr>
          <p:cNvPr id="23" name="Espace réservé du texte 2">
            <a:extLst>
              <a:ext uri="{FF2B5EF4-FFF2-40B4-BE49-F238E27FC236}">
                <a16:creationId xmlns:a16="http://schemas.microsoft.com/office/drawing/2014/main" id="{A066E2EA-C6EA-4A02-818E-33BD582D92E7}"/>
              </a:ext>
            </a:extLst>
          </p:cNvPr>
          <p:cNvSpPr>
            <a:spLocks noGrp="1"/>
          </p:cNvSpPr>
          <p:nvPr>
            <p:ph type="body" idx="15" hasCustomPrompt="1"/>
          </p:nvPr>
        </p:nvSpPr>
        <p:spPr>
          <a:xfrm>
            <a:off x="5475514" y="3064615"/>
            <a:ext cx="1240971" cy="823912"/>
          </a:xfrm>
        </p:spPr>
        <p:txBody>
          <a:bodyPr rtlCol="0" anchor="ctr">
            <a:noAutofit/>
          </a:bodyPr>
          <a:lstStyle>
            <a:lvl1pPr marL="0" indent="0" algn="ctr">
              <a:buNone/>
              <a:defRPr lang="en-US" sz="4000" kern="1200" cap="all" spc="15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a:t>
            </a:r>
          </a:p>
        </p:txBody>
      </p:sp>
      <p:sp>
        <p:nvSpPr>
          <p:cNvPr id="24" name="Espace réservé du texte 2">
            <a:extLst>
              <a:ext uri="{FF2B5EF4-FFF2-40B4-BE49-F238E27FC236}">
                <a16:creationId xmlns:a16="http://schemas.microsoft.com/office/drawing/2014/main" id="{97B9C3B0-3522-407C-B662-631E19ECC95F}"/>
              </a:ext>
            </a:extLst>
          </p:cNvPr>
          <p:cNvSpPr>
            <a:spLocks noGrp="1"/>
          </p:cNvSpPr>
          <p:nvPr>
            <p:ph type="body" idx="16" hasCustomPrompt="1"/>
          </p:nvPr>
        </p:nvSpPr>
        <p:spPr>
          <a:xfrm>
            <a:off x="8887174" y="3064615"/>
            <a:ext cx="1240971" cy="823912"/>
          </a:xfrm>
        </p:spPr>
        <p:txBody>
          <a:bodyPr rtlCol="0" anchor="ctr">
            <a:noAutofit/>
          </a:bodyPr>
          <a:lstStyle>
            <a:lvl1pPr marL="0" indent="0" algn="ctr">
              <a:buNone/>
              <a:defRPr lang="en-US" sz="4000" kern="1200" cap="all" spc="15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a:t>
            </a:r>
          </a:p>
        </p:txBody>
      </p:sp>
      <p:sp>
        <p:nvSpPr>
          <p:cNvPr id="4" name="Espace réservé du contenu 3">
            <a:extLst>
              <a:ext uri="{FF2B5EF4-FFF2-40B4-BE49-F238E27FC236}">
                <a16:creationId xmlns:a16="http://schemas.microsoft.com/office/drawing/2014/main" id="{AC9B20CF-6B91-4562-B799-0ABDAEBC0D2A}"/>
              </a:ext>
            </a:extLst>
          </p:cNvPr>
          <p:cNvSpPr>
            <a:spLocks noGrp="1"/>
          </p:cNvSpPr>
          <p:nvPr>
            <p:ph sz="half" idx="2" hasCustomPrompt="1"/>
          </p:nvPr>
        </p:nvSpPr>
        <p:spPr>
          <a:xfrm>
            <a:off x="1129698" y="4824188"/>
            <a:ext cx="3124093" cy="462927"/>
          </a:xfrm>
        </p:spPr>
        <p:txBody>
          <a:bodyPr rtlCol="0">
            <a:noAutofit/>
          </a:bodyPr>
          <a:lstStyle>
            <a:lvl1pPr marL="0" indent="0" algn="ctr">
              <a:lnSpc>
                <a:spcPct val="100000"/>
              </a:lnSpc>
              <a:buNone/>
              <a:defRPr sz="2000" cap="all" spc="50" baseline="0">
                <a:solidFill>
                  <a:schemeClr val="bg1"/>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rtl="0"/>
            <a:r>
              <a:rPr lang="fr-FR" noProof="0"/>
              <a:t>Cliquez ici pour modifier</a:t>
            </a:r>
          </a:p>
        </p:txBody>
      </p:sp>
      <p:sp>
        <p:nvSpPr>
          <p:cNvPr id="25" name="Espace réservé du contenu 3">
            <a:extLst>
              <a:ext uri="{FF2B5EF4-FFF2-40B4-BE49-F238E27FC236}">
                <a16:creationId xmlns:a16="http://schemas.microsoft.com/office/drawing/2014/main" id="{82D8880F-3EAC-45C9-91F2-19A193791A18}"/>
              </a:ext>
            </a:extLst>
          </p:cNvPr>
          <p:cNvSpPr>
            <a:spLocks noGrp="1"/>
          </p:cNvSpPr>
          <p:nvPr>
            <p:ph sz="half" idx="17" hasCustomPrompt="1"/>
          </p:nvPr>
        </p:nvSpPr>
        <p:spPr>
          <a:xfrm>
            <a:off x="1129698" y="5280763"/>
            <a:ext cx="3124093" cy="462927"/>
          </a:xfrm>
        </p:spPr>
        <p:txBody>
          <a:bodyPr rtlCol="0">
            <a:normAutofit/>
          </a:bodyPr>
          <a:lstStyle>
            <a:lvl1pPr marL="0" indent="0" algn="ctr">
              <a:lnSpc>
                <a:spcPct val="100000"/>
              </a:lnSpc>
              <a:buNone/>
              <a:defRPr sz="1400" cap="none" spc="50" baseline="0">
                <a:solidFill>
                  <a:schemeClr val="bg1"/>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rtl="0"/>
            <a:r>
              <a:rPr lang="fr-FR" noProof="0"/>
              <a:t>Modifiez les styles du texte</a:t>
            </a:r>
          </a:p>
        </p:txBody>
      </p:sp>
      <p:sp>
        <p:nvSpPr>
          <p:cNvPr id="6" name="Espace réservé du contenu 5">
            <a:extLst>
              <a:ext uri="{FF2B5EF4-FFF2-40B4-BE49-F238E27FC236}">
                <a16:creationId xmlns:a16="http://schemas.microsoft.com/office/drawing/2014/main" id="{B36EE64B-44BF-4634-97BC-5ED74C6DF280}"/>
              </a:ext>
            </a:extLst>
          </p:cNvPr>
          <p:cNvSpPr>
            <a:spLocks noGrp="1"/>
          </p:cNvSpPr>
          <p:nvPr>
            <p:ph sz="quarter" idx="4" hasCustomPrompt="1"/>
          </p:nvPr>
        </p:nvSpPr>
        <p:spPr>
          <a:xfrm>
            <a:off x="4526261" y="4824188"/>
            <a:ext cx="3139479" cy="462927"/>
          </a:xfrm>
        </p:spPr>
        <p:txBody>
          <a:bodyPr rtlCol="0">
            <a:normAutofit/>
          </a:bodyPr>
          <a:lstStyle>
            <a:lvl1pPr marL="0" indent="0" algn="ctr">
              <a:lnSpc>
                <a:spcPct val="100000"/>
              </a:lnSpc>
              <a:buNone/>
              <a:defRPr sz="2000" cap="all" spc="50" baseline="0">
                <a:solidFill>
                  <a:schemeClr val="bg1"/>
                </a:solidFill>
              </a:defRPr>
            </a:lvl1pPr>
            <a:lvl2pPr marL="457200" indent="0">
              <a:lnSpc>
                <a:spcPct val="100000"/>
              </a:lnSpc>
              <a:buNone/>
              <a:defRPr sz="2000" cap="all"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rtl="0"/>
            <a:r>
              <a:rPr lang="fr-FR" noProof="0"/>
              <a:t>Cliquez ici pour modifier</a:t>
            </a:r>
          </a:p>
        </p:txBody>
      </p:sp>
      <p:sp>
        <p:nvSpPr>
          <p:cNvPr id="26" name="Espace réservé du contenu 5">
            <a:extLst>
              <a:ext uri="{FF2B5EF4-FFF2-40B4-BE49-F238E27FC236}">
                <a16:creationId xmlns:a16="http://schemas.microsoft.com/office/drawing/2014/main" id="{9019518E-E850-403D-A5B5-4B53F8C4A56B}"/>
              </a:ext>
            </a:extLst>
          </p:cNvPr>
          <p:cNvSpPr>
            <a:spLocks noGrp="1"/>
          </p:cNvSpPr>
          <p:nvPr>
            <p:ph sz="quarter" idx="18" hasCustomPrompt="1"/>
          </p:nvPr>
        </p:nvSpPr>
        <p:spPr>
          <a:xfrm>
            <a:off x="4526261" y="5280763"/>
            <a:ext cx="3139479" cy="462927"/>
          </a:xfrm>
        </p:spPr>
        <p:txBody>
          <a:bodyPr rtlCol="0">
            <a:normAutofit/>
          </a:bodyPr>
          <a:lstStyle>
            <a:lvl1pPr marL="0" indent="0" algn="ctr">
              <a:lnSpc>
                <a:spcPct val="100000"/>
              </a:lnSpc>
              <a:buNone/>
              <a:defRPr sz="1400" cap="none" spc="50" baseline="0">
                <a:solidFill>
                  <a:schemeClr val="bg1"/>
                </a:solidFill>
              </a:defRPr>
            </a:lvl1pPr>
            <a:lvl2pPr marL="457200" indent="0" algn="ctr">
              <a:lnSpc>
                <a:spcPct val="100000"/>
              </a:lnSpc>
              <a:buNone/>
              <a:defRPr sz="1400" cap="none"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rtl="0"/>
            <a:r>
              <a:rPr lang="fr-FR" noProof="0"/>
              <a:t>Modifiez les styles du texte</a:t>
            </a:r>
          </a:p>
          <a:p>
            <a:pPr lvl="1" rtl="0"/>
            <a:endParaRPr lang="fr-FR" noProof="0"/>
          </a:p>
        </p:txBody>
      </p:sp>
      <p:sp>
        <p:nvSpPr>
          <p:cNvPr id="22" name="Espace réservé du contenu 3">
            <a:extLst>
              <a:ext uri="{FF2B5EF4-FFF2-40B4-BE49-F238E27FC236}">
                <a16:creationId xmlns:a16="http://schemas.microsoft.com/office/drawing/2014/main" id="{C464A9BD-B815-4632-8F54-6EB70E48BAFF}"/>
              </a:ext>
            </a:extLst>
          </p:cNvPr>
          <p:cNvSpPr>
            <a:spLocks noGrp="1"/>
          </p:cNvSpPr>
          <p:nvPr>
            <p:ph sz="half" idx="14"/>
          </p:nvPr>
        </p:nvSpPr>
        <p:spPr>
          <a:xfrm>
            <a:off x="7938210" y="4824188"/>
            <a:ext cx="3124093" cy="462927"/>
          </a:xfrm>
        </p:spPr>
        <p:txBody>
          <a:bodyPr rtlCol="0">
            <a:noAutofit/>
          </a:bodyPr>
          <a:lstStyle>
            <a:lvl1pPr marL="0" indent="0" algn="ctr">
              <a:lnSpc>
                <a:spcPct val="100000"/>
              </a:lnSpc>
              <a:buNone/>
              <a:defRPr sz="2000" cap="all" spc="50" baseline="0">
                <a:solidFill>
                  <a:schemeClr val="bg1"/>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rtl="0"/>
            <a:r>
              <a:rPr lang="fr-FR" noProof="0"/>
              <a:t>Cliquez pour modifier les styles du texte du masque</a:t>
            </a:r>
          </a:p>
        </p:txBody>
      </p:sp>
      <p:sp>
        <p:nvSpPr>
          <p:cNvPr id="27" name="Espace réservé du contenu 3">
            <a:extLst>
              <a:ext uri="{FF2B5EF4-FFF2-40B4-BE49-F238E27FC236}">
                <a16:creationId xmlns:a16="http://schemas.microsoft.com/office/drawing/2014/main" id="{A8058154-45E5-403E-B714-AC85774F391F}"/>
              </a:ext>
            </a:extLst>
          </p:cNvPr>
          <p:cNvSpPr>
            <a:spLocks noGrp="1"/>
          </p:cNvSpPr>
          <p:nvPr>
            <p:ph sz="half" idx="19" hasCustomPrompt="1"/>
          </p:nvPr>
        </p:nvSpPr>
        <p:spPr>
          <a:xfrm>
            <a:off x="7938210" y="5280763"/>
            <a:ext cx="3124093" cy="462927"/>
          </a:xfrm>
        </p:spPr>
        <p:txBody>
          <a:bodyPr rtlCol="0">
            <a:normAutofit/>
          </a:bodyPr>
          <a:lstStyle>
            <a:lvl1pPr marL="0" indent="0" algn="ctr">
              <a:lnSpc>
                <a:spcPct val="100000"/>
              </a:lnSpc>
              <a:buNone/>
              <a:defRPr sz="1400" cap="none" spc="50" baseline="0">
                <a:solidFill>
                  <a:schemeClr val="bg1"/>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rtl="0"/>
            <a:r>
              <a:rPr lang="fr-FR" noProof="0"/>
              <a:t>Modifiez les styles du texte</a:t>
            </a:r>
          </a:p>
        </p:txBody>
      </p:sp>
      <p:sp>
        <p:nvSpPr>
          <p:cNvPr id="7" name="Espace réservé de la date 6">
            <a:extLst>
              <a:ext uri="{FF2B5EF4-FFF2-40B4-BE49-F238E27FC236}">
                <a16:creationId xmlns:a16="http://schemas.microsoft.com/office/drawing/2014/main" id="{F255C16C-AA88-4BBF-8040-11ECFED618E0}"/>
              </a:ext>
            </a:extLst>
          </p:cNvPr>
          <p:cNvSpPr>
            <a:spLocks noGrp="1"/>
          </p:cNvSpPr>
          <p:nvPr>
            <p:ph type="dt" sz="half" idx="10"/>
          </p:nvPr>
        </p:nvSpPr>
        <p:spPr/>
        <p:txBody>
          <a:bodyPr rtlCol="0"/>
          <a:lstStyle>
            <a:lvl1pPr>
              <a:defRPr sz="900"/>
            </a:lvl1pPr>
          </a:lstStyle>
          <a:p>
            <a:pPr rtl="0"/>
            <a:r>
              <a:rPr lang="fr-FR" noProof="0"/>
              <a:t>20XX</a:t>
            </a:r>
          </a:p>
        </p:txBody>
      </p:sp>
      <p:sp>
        <p:nvSpPr>
          <p:cNvPr id="8" name="Espace réservé du pied de page 7">
            <a:extLst>
              <a:ext uri="{FF2B5EF4-FFF2-40B4-BE49-F238E27FC236}">
                <a16:creationId xmlns:a16="http://schemas.microsoft.com/office/drawing/2014/main" id="{CBE560E3-F935-488F-8F0E-191D7B6B54B8}"/>
              </a:ext>
            </a:extLst>
          </p:cNvPr>
          <p:cNvSpPr>
            <a:spLocks noGrp="1"/>
          </p:cNvSpPr>
          <p:nvPr>
            <p:ph type="ftr" sz="quarter" idx="11"/>
          </p:nvPr>
        </p:nvSpPr>
        <p:spPr/>
        <p:txBody>
          <a:bodyPr rtlCol="0"/>
          <a:lstStyle>
            <a:lvl1pPr>
              <a:defRPr sz="900"/>
            </a:lvl1pPr>
          </a:lstStyle>
          <a:p>
            <a:pPr rtl="0"/>
            <a:r>
              <a:rPr lang="fr-FR" noProof="0"/>
              <a:t>Pitch Deck</a:t>
            </a:r>
          </a:p>
        </p:txBody>
      </p:sp>
      <p:sp>
        <p:nvSpPr>
          <p:cNvPr id="9" name="Espace réservé du numéro de diapositive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rtlCol="0"/>
          <a:lstStyle>
            <a:lvl1pPr>
              <a:defRPr sz="900"/>
            </a:lvl1pPr>
          </a:lstStyle>
          <a:p>
            <a:pPr rtl="0"/>
            <a:fld id="{B5CEABB6-07DC-46E8-9B57-56EC44A396E5}" type="slidenum">
              <a:rPr lang="fr-FR" noProof="0" smtClean="0"/>
              <a:t>‹N°›</a:t>
            </a:fld>
            <a:endParaRPr lang="fr-FR" noProof="0"/>
          </a:p>
        </p:txBody>
      </p:sp>
    </p:spTree>
    <p:extLst>
      <p:ext uri="{BB962C8B-B14F-4D97-AF65-F5344CB8AC3E}">
        <p14:creationId xmlns:p14="http://schemas.microsoft.com/office/powerpoint/2010/main" val="2907987401"/>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Deux contenus">
    <p:bg>
      <p:bgPr>
        <a:solidFill>
          <a:schemeClr val="accent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CF3B5C-31C4-46BA-9FAD-72DF917A84DA}"/>
              </a:ext>
            </a:extLst>
          </p:cNvPr>
          <p:cNvSpPr>
            <a:spLocks noGrp="1"/>
          </p:cNvSpPr>
          <p:nvPr>
            <p:ph type="title" hasCustomPrompt="1"/>
          </p:nvPr>
        </p:nvSpPr>
        <p:spPr>
          <a:xfrm>
            <a:off x="2933700" y="892177"/>
            <a:ext cx="8421688" cy="1325563"/>
          </a:xfrm>
        </p:spPr>
        <p:txBody>
          <a:bodyPr rtlCol="0">
            <a:normAutofit/>
          </a:bodyPr>
          <a:lstStyle>
            <a:lvl1pPr>
              <a:defRPr lang="en-US" sz="2800" kern="1200" spc="150" baseline="0" dirty="0">
                <a:solidFill>
                  <a:schemeClr val="tx1"/>
                </a:solidFill>
                <a:latin typeface="+mj-lt"/>
                <a:ea typeface="+mj-ea"/>
                <a:cs typeface="+mj-cs"/>
              </a:defRPr>
            </a:lvl1pPr>
          </a:lstStyle>
          <a:p>
            <a:pPr rtl="0"/>
            <a:r>
              <a:rPr lang="fr-FR" noProof="0"/>
              <a:t>CLIQUEZ POUR MODIFIER LE STYLE DU TITRE DU MASQUE</a:t>
            </a:r>
          </a:p>
        </p:txBody>
      </p:sp>
      <p:sp>
        <p:nvSpPr>
          <p:cNvPr id="3" name="Espace réservé du texte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933700" y="2776936"/>
            <a:ext cx="3924300" cy="823912"/>
          </a:xfrm>
        </p:spPr>
        <p:txBody>
          <a:bodyPr rtlCol="0"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CLIQUEZ ICI POUR MODIFIER LE TEXTE</a:t>
            </a:r>
          </a:p>
        </p:txBody>
      </p:sp>
      <p:sp>
        <p:nvSpPr>
          <p:cNvPr id="4" name="Espace réservé du contenu 3">
            <a:extLst>
              <a:ext uri="{FF2B5EF4-FFF2-40B4-BE49-F238E27FC236}">
                <a16:creationId xmlns:a16="http://schemas.microsoft.com/office/drawing/2014/main" id="{AC9B20CF-6B91-4562-B799-0ABDAEBC0D2A}"/>
              </a:ext>
            </a:extLst>
          </p:cNvPr>
          <p:cNvSpPr>
            <a:spLocks noGrp="1"/>
          </p:cNvSpPr>
          <p:nvPr>
            <p:ph sz="half" idx="2" hasCustomPrompt="1"/>
          </p:nvPr>
        </p:nvSpPr>
        <p:spPr>
          <a:xfrm>
            <a:off x="2933700" y="3834606"/>
            <a:ext cx="3924300" cy="1997867"/>
          </a:xfrm>
        </p:spPr>
        <p:txBody>
          <a:bodyPr rtlCol="0">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rtl="0"/>
            <a:r>
              <a:rPr lang="fr-FR" noProof="0"/>
              <a:t>Modifiez les styles du texte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5" name="Espace réservé du texte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410173" y="2776936"/>
            <a:ext cx="3943627" cy="823912"/>
          </a:xfrm>
        </p:spPr>
        <p:txBody>
          <a:bodyPr rtlCol="0"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fr-FR" noProof="0"/>
              <a:t>CLIQUEZ ICI POUR MODIFIER LE TEXTE</a:t>
            </a:r>
          </a:p>
        </p:txBody>
      </p:sp>
      <p:sp>
        <p:nvSpPr>
          <p:cNvPr id="6" name="Espace réservé du contenu 5">
            <a:extLst>
              <a:ext uri="{FF2B5EF4-FFF2-40B4-BE49-F238E27FC236}">
                <a16:creationId xmlns:a16="http://schemas.microsoft.com/office/drawing/2014/main" id="{B36EE64B-44BF-4634-97BC-5ED74C6DF280}"/>
              </a:ext>
            </a:extLst>
          </p:cNvPr>
          <p:cNvSpPr>
            <a:spLocks noGrp="1"/>
          </p:cNvSpPr>
          <p:nvPr>
            <p:ph sz="quarter" idx="4" hasCustomPrompt="1"/>
          </p:nvPr>
        </p:nvSpPr>
        <p:spPr>
          <a:xfrm>
            <a:off x="7410173" y="3834606"/>
            <a:ext cx="3943627" cy="1997867"/>
          </a:xfrm>
        </p:spPr>
        <p:txBody>
          <a:bodyPr rtlCol="0">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rtl="0"/>
            <a:r>
              <a:rPr lang="fr-FR" noProof="0"/>
              <a:t>Modifiez les styles du texte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7" name="Espace réservé de la date 6">
            <a:extLst>
              <a:ext uri="{FF2B5EF4-FFF2-40B4-BE49-F238E27FC236}">
                <a16:creationId xmlns:a16="http://schemas.microsoft.com/office/drawing/2014/main" id="{F255C16C-AA88-4BBF-8040-11ECFED618E0}"/>
              </a:ext>
            </a:extLst>
          </p:cNvPr>
          <p:cNvSpPr>
            <a:spLocks noGrp="1"/>
          </p:cNvSpPr>
          <p:nvPr>
            <p:ph type="dt" sz="half" idx="10"/>
          </p:nvPr>
        </p:nvSpPr>
        <p:spPr/>
        <p:txBody>
          <a:bodyPr rtlCol="0"/>
          <a:lstStyle>
            <a:lvl1pPr>
              <a:defRPr sz="900"/>
            </a:lvl1pPr>
          </a:lstStyle>
          <a:p>
            <a:pPr rtl="0"/>
            <a:r>
              <a:rPr lang="fr-FR" noProof="0"/>
              <a:t>20XX</a:t>
            </a:r>
          </a:p>
        </p:txBody>
      </p:sp>
      <p:sp>
        <p:nvSpPr>
          <p:cNvPr id="8" name="Espace réservé du pied de page 7">
            <a:extLst>
              <a:ext uri="{FF2B5EF4-FFF2-40B4-BE49-F238E27FC236}">
                <a16:creationId xmlns:a16="http://schemas.microsoft.com/office/drawing/2014/main" id="{CBE560E3-F935-488F-8F0E-191D7B6B54B8}"/>
              </a:ext>
            </a:extLst>
          </p:cNvPr>
          <p:cNvSpPr>
            <a:spLocks noGrp="1"/>
          </p:cNvSpPr>
          <p:nvPr>
            <p:ph type="ftr" sz="quarter" idx="11"/>
          </p:nvPr>
        </p:nvSpPr>
        <p:spPr/>
        <p:txBody>
          <a:bodyPr rtlCol="0"/>
          <a:lstStyle>
            <a:lvl1pPr>
              <a:defRPr sz="900"/>
            </a:lvl1pPr>
          </a:lstStyle>
          <a:p>
            <a:pPr rtl="0"/>
            <a:r>
              <a:rPr lang="fr-FR" noProof="0"/>
              <a:t>Pitch Deck</a:t>
            </a:r>
          </a:p>
        </p:txBody>
      </p:sp>
      <p:sp>
        <p:nvSpPr>
          <p:cNvPr id="9" name="Espace réservé du numéro de diapositive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rtlCol="0"/>
          <a:lstStyle>
            <a:lvl1pPr>
              <a:defRPr sz="900"/>
            </a:lvl1pPr>
          </a:lstStyle>
          <a:p>
            <a:pPr rtl="0"/>
            <a:fld id="{B5CEABB6-07DC-46E8-9B57-56EC44A396E5}" type="slidenum">
              <a:rPr lang="fr-FR" noProof="0" smtClean="0"/>
              <a:t>‹N°›</a:t>
            </a:fld>
            <a:endParaRPr lang="fr-FR" noProof="0"/>
          </a:p>
        </p:txBody>
      </p:sp>
      <p:pic>
        <p:nvPicPr>
          <p:cNvPr id="11" name="Graphisme 10">
            <a:extLst>
              <a:ext uri="{FF2B5EF4-FFF2-40B4-BE49-F238E27FC236}">
                <a16:creationId xmlns:a16="http://schemas.microsoft.com/office/drawing/2014/main" id="{EE24E1DB-1F20-4C28-8069-D9219D1F8BBD}"/>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39434" t="20278" b="22673"/>
          <a:stretch/>
        </p:blipFill>
        <p:spPr>
          <a:xfrm>
            <a:off x="25785" y="0"/>
            <a:ext cx="4368030" cy="3912394"/>
          </a:xfrm>
          <a:prstGeom prst="rect">
            <a:avLst/>
          </a:prstGeom>
        </p:spPr>
      </p:pic>
    </p:spTree>
    <p:extLst>
      <p:ext uri="{BB962C8B-B14F-4D97-AF65-F5344CB8AC3E}">
        <p14:creationId xmlns:p14="http://schemas.microsoft.com/office/powerpoint/2010/main" val="13629825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u">
    <p:spTree>
      <p:nvGrpSpPr>
        <p:cNvPr id="1" name=""/>
        <p:cNvGrpSpPr/>
        <p:nvPr/>
      </p:nvGrpSpPr>
      <p:grpSpPr>
        <a:xfrm>
          <a:off x="0" y="0"/>
          <a:ext cx="0" cy="0"/>
          <a:chOff x="0" y="0"/>
          <a:chExt cx="0" cy="0"/>
        </a:xfrm>
      </p:grpSpPr>
      <p:pic>
        <p:nvPicPr>
          <p:cNvPr id="14" name="Graphisme 13">
            <a:extLst>
              <a:ext uri="{FF2B5EF4-FFF2-40B4-BE49-F238E27FC236}">
                <a16:creationId xmlns:a16="http://schemas.microsoft.com/office/drawing/2014/main" id="{AE202E03-5C65-4305-B969-65220AD41002}"/>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8301" r="41825" b="23071"/>
          <a:stretch/>
        </p:blipFill>
        <p:spPr>
          <a:xfrm flipH="1">
            <a:off x="0" y="0"/>
            <a:ext cx="5441888" cy="6858000"/>
          </a:xfrm>
          <a:custGeom>
            <a:avLst/>
            <a:gdLst>
              <a:gd name="connsiteX0" fmla="*/ 5441888 w 5441888"/>
              <a:gd name="connsiteY0" fmla="*/ 0 h 6858000"/>
              <a:gd name="connsiteX1" fmla="*/ 0 w 5441888"/>
              <a:gd name="connsiteY1" fmla="*/ 0 h 6858000"/>
              <a:gd name="connsiteX2" fmla="*/ 0 w 5441888"/>
              <a:gd name="connsiteY2" fmla="*/ 6858000 h 6858000"/>
              <a:gd name="connsiteX3" fmla="*/ 5441888 w 54418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441888" h="6858000">
                <a:moveTo>
                  <a:pt x="5441888" y="0"/>
                </a:moveTo>
                <a:lnTo>
                  <a:pt x="0" y="0"/>
                </a:lnTo>
                <a:lnTo>
                  <a:pt x="0" y="6858000"/>
                </a:lnTo>
                <a:lnTo>
                  <a:pt x="5441888" y="6858000"/>
                </a:lnTo>
                <a:close/>
              </a:path>
            </a:pathLst>
          </a:custGeom>
        </p:spPr>
      </p:pic>
      <p:sp>
        <p:nvSpPr>
          <p:cNvPr id="19" name="Titre 1">
            <a:extLst>
              <a:ext uri="{FF2B5EF4-FFF2-40B4-BE49-F238E27FC236}">
                <a16:creationId xmlns:a16="http://schemas.microsoft.com/office/drawing/2014/main" id="{1E1C8C6D-0530-475B-A7F7-0E00C33ACFEB}"/>
              </a:ext>
            </a:extLst>
          </p:cNvPr>
          <p:cNvSpPr>
            <a:spLocks noGrp="1"/>
          </p:cNvSpPr>
          <p:nvPr>
            <p:ph type="title" hasCustomPrompt="1"/>
          </p:nvPr>
        </p:nvSpPr>
        <p:spPr>
          <a:xfrm>
            <a:off x="5920169" y="1152771"/>
            <a:ext cx="5431971" cy="846301"/>
          </a:xfrm>
        </p:spPr>
        <p:txBody>
          <a:bodyPr rtlCol="0" anchor="t">
            <a:normAutofit/>
          </a:bodyPr>
          <a:lstStyle>
            <a:lvl1pPr>
              <a:defRPr lang="en-US" sz="2800" kern="1200" cap="all" spc="150" baseline="0" dirty="0">
                <a:solidFill>
                  <a:schemeClr val="tx1"/>
                </a:solidFill>
                <a:latin typeface="+mj-lt"/>
                <a:ea typeface="+mj-ea"/>
                <a:cs typeface="+mj-cs"/>
              </a:defRPr>
            </a:lvl1pPr>
          </a:lstStyle>
          <a:p>
            <a:pPr rtl="0"/>
            <a:r>
              <a:rPr lang="fr-FR" noProof="0"/>
              <a:t>CLIQUEZ ICI POUR MODIFIER LE STYLE DU TITRE</a:t>
            </a:r>
          </a:p>
        </p:txBody>
      </p:sp>
      <p:sp>
        <p:nvSpPr>
          <p:cNvPr id="20" name="Espace réservé du texte 15">
            <a:extLst>
              <a:ext uri="{FF2B5EF4-FFF2-40B4-BE49-F238E27FC236}">
                <a16:creationId xmlns:a16="http://schemas.microsoft.com/office/drawing/2014/main" id="{3D2778A3-7084-4333-8349-03B1FEB5FE75}"/>
              </a:ext>
            </a:extLst>
          </p:cNvPr>
          <p:cNvSpPr>
            <a:spLocks noGrp="1"/>
          </p:cNvSpPr>
          <p:nvPr>
            <p:ph type="body" sz="quarter" idx="13" hasCustomPrompt="1"/>
          </p:nvPr>
        </p:nvSpPr>
        <p:spPr>
          <a:xfrm>
            <a:off x="5922254" y="2469515"/>
            <a:ext cx="5433204" cy="365125"/>
          </a:xfrm>
        </p:spPr>
        <p:txBody>
          <a:bodyPr rtlCol="0">
            <a:normAutofit/>
          </a:bodyPr>
          <a:lstStyle>
            <a:lvl1pPr marL="0" indent="0">
              <a:buNone/>
              <a:defRPr lang="en-US" sz="2000" kern="1200" cap="all" spc="150" baseline="0" dirty="0">
                <a:solidFill>
                  <a:schemeClr val="tx1"/>
                </a:solidFill>
                <a:latin typeface="+mj-lt"/>
                <a:ea typeface="+mj-ea"/>
                <a:cs typeface="+mj-cs"/>
              </a:defRPr>
            </a:lvl1pPr>
          </a:lstStyle>
          <a:p>
            <a:pPr lvl="0" rtl="0"/>
            <a:r>
              <a:rPr lang="fr-FR" noProof="0"/>
              <a:t>CLIQUEZ POUR AJOUTER UN SOUS-TITRE</a:t>
            </a:r>
          </a:p>
        </p:txBody>
      </p:sp>
      <p:sp>
        <p:nvSpPr>
          <p:cNvPr id="25" name="Espace réservé du texte 18">
            <a:extLst>
              <a:ext uri="{FF2B5EF4-FFF2-40B4-BE49-F238E27FC236}">
                <a16:creationId xmlns:a16="http://schemas.microsoft.com/office/drawing/2014/main" id="{70ED2545-F96B-400C-B6F4-F1D2D83B7243}"/>
              </a:ext>
            </a:extLst>
          </p:cNvPr>
          <p:cNvSpPr>
            <a:spLocks noGrp="1"/>
          </p:cNvSpPr>
          <p:nvPr>
            <p:ph type="body" sz="quarter" idx="15" hasCustomPrompt="1"/>
          </p:nvPr>
        </p:nvSpPr>
        <p:spPr>
          <a:xfrm>
            <a:off x="5921828" y="2798940"/>
            <a:ext cx="5431971" cy="557950"/>
          </a:xfrm>
        </p:spPr>
        <p:txBody>
          <a:bodyPr rtlCol="0">
            <a:normAutofit/>
          </a:bodyPr>
          <a:lstStyle>
            <a:lvl1pPr marL="0" indent="0">
              <a:lnSpc>
                <a:spcPct val="100000"/>
              </a:lnSpc>
              <a:buFont typeface="Arial" panose="020B0604020202020204" pitchFamily="34" charset="0"/>
              <a:buNone/>
              <a:defRPr sz="1400">
                <a:solidFill>
                  <a:schemeClr val="tx1"/>
                </a:solidFill>
              </a:defRPr>
            </a:lvl1pPr>
          </a:lstStyle>
          <a:p>
            <a:pPr lvl="0" rtl="0"/>
            <a:r>
              <a:rPr lang="fr-FR" noProof="0"/>
              <a:t>Cliquer pour ajouter du texte</a:t>
            </a:r>
          </a:p>
        </p:txBody>
      </p:sp>
      <p:sp>
        <p:nvSpPr>
          <p:cNvPr id="26" name="Espace réservé du texte 15">
            <a:extLst>
              <a:ext uri="{FF2B5EF4-FFF2-40B4-BE49-F238E27FC236}">
                <a16:creationId xmlns:a16="http://schemas.microsoft.com/office/drawing/2014/main" id="{4A2FECA2-3808-47DC-84EB-CD3395C2052D}"/>
              </a:ext>
            </a:extLst>
          </p:cNvPr>
          <p:cNvSpPr>
            <a:spLocks noGrp="1"/>
          </p:cNvSpPr>
          <p:nvPr>
            <p:ph type="body" sz="quarter" idx="23" hasCustomPrompt="1"/>
          </p:nvPr>
        </p:nvSpPr>
        <p:spPr>
          <a:xfrm>
            <a:off x="5922254" y="3569311"/>
            <a:ext cx="5433204" cy="365125"/>
          </a:xfrm>
        </p:spPr>
        <p:txBody>
          <a:bodyPr rtlCol="0">
            <a:normAutofit/>
          </a:bodyPr>
          <a:lstStyle>
            <a:lvl1pPr marL="0" indent="0">
              <a:buNone/>
              <a:defRPr lang="en-US" sz="2000" kern="1200" cap="all" spc="150" baseline="0" dirty="0">
                <a:solidFill>
                  <a:schemeClr val="tx1"/>
                </a:solidFill>
                <a:latin typeface="+mj-lt"/>
                <a:ea typeface="+mj-ea"/>
                <a:cs typeface="+mj-cs"/>
              </a:defRPr>
            </a:lvl1pPr>
          </a:lstStyle>
          <a:p>
            <a:pPr lvl="0" rtl="0"/>
            <a:r>
              <a:rPr lang="fr-FR" noProof="0"/>
              <a:t>CLIQUEZ POUR AJOUTER UN SOUS-TITRE</a:t>
            </a:r>
          </a:p>
        </p:txBody>
      </p:sp>
      <p:sp>
        <p:nvSpPr>
          <p:cNvPr id="27" name="Espace réservé du texte 18">
            <a:extLst>
              <a:ext uri="{FF2B5EF4-FFF2-40B4-BE49-F238E27FC236}">
                <a16:creationId xmlns:a16="http://schemas.microsoft.com/office/drawing/2014/main" id="{24393B9A-03C4-45C1-8172-F8B354458A48}"/>
              </a:ext>
            </a:extLst>
          </p:cNvPr>
          <p:cNvSpPr>
            <a:spLocks noGrp="1"/>
          </p:cNvSpPr>
          <p:nvPr>
            <p:ph type="body" sz="quarter" idx="24" hasCustomPrompt="1"/>
          </p:nvPr>
        </p:nvSpPr>
        <p:spPr>
          <a:xfrm>
            <a:off x="5921828" y="3898736"/>
            <a:ext cx="5431971" cy="557950"/>
          </a:xfrm>
        </p:spPr>
        <p:txBody>
          <a:bodyPr rtlCol="0">
            <a:normAutofit/>
          </a:bodyPr>
          <a:lstStyle>
            <a:lvl1pPr marL="0" indent="0">
              <a:lnSpc>
                <a:spcPct val="100000"/>
              </a:lnSpc>
              <a:buFont typeface="Arial" panose="020B0604020202020204" pitchFamily="34" charset="0"/>
              <a:buNone/>
              <a:defRPr sz="1400">
                <a:solidFill>
                  <a:schemeClr val="tx1"/>
                </a:solidFill>
              </a:defRPr>
            </a:lvl1pPr>
          </a:lstStyle>
          <a:p>
            <a:pPr lvl="0" rtl="0"/>
            <a:r>
              <a:rPr lang="fr-FR" noProof="0"/>
              <a:t>Cliquer pour ajouter du texte</a:t>
            </a:r>
          </a:p>
        </p:txBody>
      </p:sp>
      <p:sp>
        <p:nvSpPr>
          <p:cNvPr id="28" name="Espace réservé du texte 15">
            <a:extLst>
              <a:ext uri="{FF2B5EF4-FFF2-40B4-BE49-F238E27FC236}">
                <a16:creationId xmlns:a16="http://schemas.microsoft.com/office/drawing/2014/main" id="{18EC24A5-B4A5-4BAB-AE40-30EB69D6EF73}"/>
              </a:ext>
            </a:extLst>
          </p:cNvPr>
          <p:cNvSpPr>
            <a:spLocks noGrp="1"/>
          </p:cNvSpPr>
          <p:nvPr>
            <p:ph type="body" sz="quarter" idx="25" hasCustomPrompt="1"/>
          </p:nvPr>
        </p:nvSpPr>
        <p:spPr>
          <a:xfrm>
            <a:off x="5922254" y="4669107"/>
            <a:ext cx="5433204" cy="365125"/>
          </a:xfrm>
        </p:spPr>
        <p:txBody>
          <a:bodyPr rtlCol="0">
            <a:normAutofit/>
          </a:bodyPr>
          <a:lstStyle>
            <a:lvl1pPr marL="0" indent="0">
              <a:buNone/>
              <a:defRPr lang="en-US" sz="2000" kern="1200" cap="all" spc="150" baseline="0" dirty="0">
                <a:solidFill>
                  <a:schemeClr val="tx1"/>
                </a:solidFill>
                <a:latin typeface="+mj-lt"/>
                <a:ea typeface="+mj-ea"/>
                <a:cs typeface="+mj-cs"/>
              </a:defRPr>
            </a:lvl1pPr>
          </a:lstStyle>
          <a:p>
            <a:pPr lvl="0" rtl="0"/>
            <a:r>
              <a:rPr lang="fr-FR" noProof="0"/>
              <a:t>CLIQUEZ POUR AJOUTER UN SOUS-TITRE</a:t>
            </a:r>
          </a:p>
        </p:txBody>
      </p:sp>
      <p:sp>
        <p:nvSpPr>
          <p:cNvPr id="29" name="Espace réservé du texte 18">
            <a:extLst>
              <a:ext uri="{FF2B5EF4-FFF2-40B4-BE49-F238E27FC236}">
                <a16:creationId xmlns:a16="http://schemas.microsoft.com/office/drawing/2014/main" id="{726F36C0-4E6A-4A10-960D-11D78D044478}"/>
              </a:ext>
            </a:extLst>
          </p:cNvPr>
          <p:cNvSpPr>
            <a:spLocks noGrp="1"/>
          </p:cNvSpPr>
          <p:nvPr>
            <p:ph type="body" sz="quarter" idx="26" hasCustomPrompt="1"/>
          </p:nvPr>
        </p:nvSpPr>
        <p:spPr>
          <a:xfrm>
            <a:off x="5921828" y="4998532"/>
            <a:ext cx="5431971" cy="557950"/>
          </a:xfrm>
        </p:spPr>
        <p:txBody>
          <a:bodyPr rtlCol="0">
            <a:normAutofit/>
          </a:bodyPr>
          <a:lstStyle>
            <a:lvl1pPr marL="0" indent="0">
              <a:lnSpc>
                <a:spcPct val="100000"/>
              </a:lnSpc>
              <a:buFont typeface="Arial" panose="020B0604020202020204" pitchFamily="34" charset="0"/>
              <a:buNone/>
              <a:defRPr sz="1400">
                <a:solidFill>
                  <a:schemeClr val="tx1"/>
                </a:solidFill>
              </a:defRPr>
            </a:lvl1pPr>
          </a:lstStyle>
          <a:p>
            <a:pPr lvl="0" rtl="0"/>
            <a:r>
              <a:rPr lang="fr-FR" noProof="0"/>
              <a:t>Cliquer pour ajouter du texte</a:t>
            </a:r>
          </a:p>
        </p:txBody>
      </p:sp>
      <p:sp>
        <p:nvSpPr>
          <p:cNvPr id="21" name="Espace réservé de la date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0"/>
            <a:ext cx="2743200" cy="365125"/>
          </a:xfrm>
        </p:spPr>
        <p:txBody>
          <a:bodyPr rtlCol="0"/>
          <a:lstStyle>
            <a:lvl1pPr>
              <a:defRPr sz="900"/>
            </a:lvl1pPr>
          </a:lstStyle>
          <a:p>
            <a:pPr rtl="0"/>
            <a:r>
              <a:rPr lang="fr-FR" noProof="0"/>
              <a:t>20XX</a:t>
            </a:r>
          </a:p>
        </p:txBody>
      </p:sp>
      <p:sp>
        <p:nvSpPr>
          <p:cNvPr id="22" name="Espace réservé du pied de page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0"/>
            <a:ext cx="4114800" cy="365125"/>
          </a:xfrm>
        </p:spPr>
        <p:txBody>
          <a:bodyPr rtlCol="0"/>
          <a:lstStyle>
            <a:lvl1pPr>
              <a:defRPr sz="900"/>
            </a:lvl1pPr>
          </a:lstStyle>
          <a:p>
            <a:pPr rtl="0"/>
            <a:r>
              <a:rPr lang="fr-FR" noProof="0"/>
              <a:t>Pitch Deck</a:t>
            </a:r>
          </a:p>
        </p:txBody>
      </p:sp>
      <p:sp>
        <p:nvSpPr>
          <p:cNvPr id="24" name="Espace réservé du numéro de diapositive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rtlCol="0"/>
          <a:lstStyle>
            <a:lvl1pPr>
              <a:defRPr sz="900"/>
            </a:lvl1pPr>
          </a:lstStyle>
          <a:p>
            <a:pPr rtl="0"/>
            <a:fld id="{B5CEABB6-07DC-46E8-9B57-56EC44A396E5}" type="slidenum">
              <a:rPr lang="fr-FR" noProof="0" smtClean="0"/>
              <a:t>‹N°›</a:t>
            </a:fld>
            <a:endParaRPr lang="fr-FR" noProof="0"/>
          </a:p>
        </p:txBody>
      </p:sp>
    </p:spTree>
    <p:extLst>
      <p:ext uri="{BB962C8B-B14F-4D97-AF65-F5344CB8AC3E}">
        <p14:creationId xmlns:p14="http://schemas.microsoft.com/office/powerpoint/2010/main" val="4181699948"/>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raphique">
    <p:bg>
      <p:bgPr>
        <a:solidFill>
          <a:schemeClr val="accent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rtlCol="0">
            <a:normAutofit/>
          </a:bodyPr>
          <a:lstStyle>
            <a:lvl1pPr algn="l">
              <a:defRPr lang="en-US" sz="2800" kern="1200" spc="150" baseline="0" dirty="0">
                <a:solidFill>
                  <a:schemeClr val="tx1"/>
                </a:solidFill>
                <a:latin typeface="+mj-lt"/>
                <a:ea typeface="+mj-ea"/>
                <a:cs typeface="+mj-cs"/>
              </a:defRPr>
            </a:lvl1pPr>
          </a:lstStyle>
          <a:p>
            <a:pPr rtl="0"/>
            <a:r>
              <a:rPr lang="fr-FR" noProof="0"/>
              <a:t>CLIQUEZ ICI POUR MODIFIER LE STYLE DU TITRE</a:t>
            </a:r>
          </a:p>
        </p:txBody>
      </p:sp>
      <p:sp>
        <p:nvSpPr>
          <p:cNvPr id="15" name="Espace réservé du texte 14">
            <a:extLst>
              <a:ext uri="{FF2B5EF4-FFF2-40B4-BE49-F238E27FC236}">
                <a16:creationId xmlns:a16="http://schemas.microsoft.com/office/drawing/2014/main" id="{B250D272-9B39-4C2D-B0F5-21010D11E437}"/>
              </a:ext>
            </a:extLst>
          </p:cNvPr>
          <p:cNvSpPr>
            <a:spLocks noGrp="1"/>
          </p:cNvSpPr>
          <p:nvPr>
            <p:ph type="body" sz="quarter" idx="16" hasCustomPrompt="1"/>
          </p:nvPr>
        </p:nvSpPr>
        <p:spPr>
          <a:xfrm>
            <a:off x="748749" y="1361938"/>
            <a:ext cx="6765925" cy="496888"/>
          </a:xfrm>
        </p:spPr>
        <p:txBody>
          <a:bodyPr rtlCol="0">
            <a:noAutofit/>
          </a:bodyPr>
          <a:lstStyle>
            <a:lvl1pPr marL="0" indent="0">
              <a:buNone/>
              <a:defRPr sz="1800"/>
            </a:lvl1pPr>
            <a:lvl2pPr marL="457200" indent="0">
              <a:buNone/>
              <a:defRPr sz="1800"/>
            </a:lvl2pPr>
            <a:lvl3pPr marL="914400" indent="0">
              <a:buNone/>
              <a:defRPr sz="1600"/>
            </a:lvl3pPr>
            <a:lvl4pPr marL="1371600" indent="0">
              <a:buNone/>
              <a:defRPr sz="1400"/>
            </a:lvl4pPr>
            <a:lvl5pPr marL="1828800" indent="0">
              <a:buNone/>
              <a:defRPr sz="1400"/>
            </a:lvl5pPr>
          </a:lstStyle>
          <a:p>
            <a:pPr lvl="0" rtl="0"/>
            <a:r>
              <a:rPr lang="fr-FR" noProof="0"/>
              <a:t>Modifiez les styles du texte</a:t>
            </a:r>
          </a:p>
        </p:txBody>
      </p:sp>
      <p:sp>
        <p:nvSpPr>
          <p:cNvPr id="7" name="Espace réservé au graphique 6">
            <a:extLst>
              <a:ext uri="{FF2B5EF4-FFF2-40B4-BE49-F238E27FC236}">
                <a16:creationId xmlns:a16="http://schemas.microsoft.com/office/drawing/2014/main" id="{08AF2DB4-A973-4307-B59C-6058A138835C}"/>
              </a:ext>
            </a:extLst>
          </p:cNvPr>
          <p:cNvSpPr>
            <a:spLocks noGrp="1"/>
          </p:cNvSpPr>
          <p:nvPr>
            <p:ph type="chart" sz="quarter" idx="13" hasCustomPrompt="1"/>
          </p:nvPr>
        </p:nvSpPr>
        <p:spPr>
          <a:xfrm>
            <a:off x="838200" y="2286002"/>
            <a:ext cx="6094270" cy="3542143"/>
          </a:xfrm>
        </p:spPr>
        <p:txBody>
          <a:bodyPr rtlCol="0"/>
          <a:lstStyle/>
          <a:p>
            <a:pPr rtl="0"/>
            <a:r>
              <a:rPr lang="fr-FR" noProof="0"/>
              <a:t>Cliquez sur l’icône pour ajouter un graphique</a:t>
            </a:r>
          </a:p>
        </p:txBody>
      </p:sp>
      <p:sp>
        <p:nvSpPr>
          <p:cNvPr id="11" name="Espace réservé du texte 10">
            <a:extLst>
              <a:ext uri="{FF2B5EF4-FFF2-40B4-BE49-F238E27FC236}">
                <a16:creationId xmlns:a16="http://schemas.microsoft.com/office/drawing/2014/main" id="{339C283A-EC40-421C-8A0E-F9A3161C8890}"/>
              </a:ext>
            </a:extLst>
          </p:cNvPr>
          <p:cNvSpPr>
            <a:spLocks noGrp="1"/>
          </p:cNvSpPr>
          <p:nvPr>
            <p:ph type="body" sz="quarter" idx="14" hasCustomPrompt="1"/>
          </p:nvPr>
        </p:nvSpPr>
        <p:spPr>
          <a:xfrm>
            <a:off x="7858125" y="2284624"/>
            <a:ext cx="3147332" cy="306388"/>
          </a:xfrm>
        </p:spPr>
        <p:txBody>
          <a:bodyPr rtlCol="0">
            <a:noAutofit/>
          </a:bodyPr>
          <a:lstStyle>
            <a:lvl1pPr marL="0" indent="0">
              <a:buNone/>
              <a:defRPr sz="1400" cap="all" spc="150" baseline="0">
                <a:solidFill>
                  <a:schemeClr val="tx1"/>
                </a:solidFill>
                <a:latin typeface="+mj-lt"/>
              </a:defRPr>
            </a:lvl1pPr>
            <a:lvl2pPr marL="457200" indent="0">
              <a:buNone/>
              <a:defRPr sz="1400"/>
            </a:lvl2pPr>
            <a:lvl3pPr marL="914400" indent="0">
              <a:buNone/>
              <a:defRPr sz="1200"/>
            </a:lvl3pPr>
            <a:lvl4pPr marL="1371600" indent="0">
              <a:buNone/>
              <a:defRPr sz="1100"/>
            </a:lvl4pPr>
            <a:lvl5pPr marL="1828800" indent="0">
              <a:buNone/>
              <a:defRPr sz="1100"/>
            </a:lvl5pPr>
          </a:lstStyle>
          <a:p>
            <a:pPr lvl="0" rtl="0"/>
            <a:r>
              <a:rPr lang="fr-FR" noProof="0"/>
              <a:t>Cliquez ici pour modifier</a:t>
            </a:r>
          </a:p>
        </p:txBody>
      </p:sp>
      <p:sp>
        <p:nvSpPr>
          <p:cNvPr id="13" name="Espace réservé du contenu 12">
            <a:extLst>
              <a:ext uri="{FF2B5EF4-FFF2-40B4-BE49-F238E27FC236}">
                <a16:creationId xmlns:a16="http://schemas.microsoft.com/office/drawing/2014/main" id="{305CA2B1-D510-4949-A638-C1A064DA41A7}"/>
              </a:ext>
            </a:extLst>
          </p:cNvPr>
          <p:cNvSpPr>
            <a:spLocks noGrp="1"/>
          </p:cNvSpPr>
          <p:nvPr>
            <p:ph sz="quarter" idx="15" hasCustomPrompt="1"/>
          </p:nvPr>
        </p:nvSpPr>
        <p:spPr>
          <a:xfrm>
            <a:off x="7858125" y="2779713"/>
            <a:ext cx="3148013" cy="3095625"/>
          </a:xfrm>
        </p:spPr>
        <p:txBody>
          <a:bodyPr rtlCol="0">
            <a:normAutofit/>
          </a:bodyPr>
          <a:lstStyle>
            <a:lvl1pPr marL="0" indent="0">
              <a:buNone/>
              <a:defRPr sz="1200">
                <a:solidFill>
                  <a:schemeClr val="tx1">
                    <a:lumMod val="65000"/>
                    <a:lumOff val="35000"/>
                  </a:schemeClr>
                </a:solidFill>
              </a:defRPr>
            </a:lvl1pPr>
            <a:lvl2pPr marL="457200" indent="0">
              <a:buNone/>
              <a:defRPr sz="1100">
                <a:solidFill>
                  <a:schemeClr val="tx1">
                    <a:lumMod val="65000"/>
                    <a:lumOff val="35000"/>
                  </a:schemeClr>
                </a:solidFill>
              </a:defRPr>
            </a:lvl2pPr>
            <a:lvl3pPr marL="914400" indent="0">
              <a:buNone/>
              <a:defRPr sz="1050">
                <a:solidFill>
                  <a:schemeClr val="tx1">
                    <a:lumMod val="65000"/>
                    <a:lumOff val="35000"/>
                  </a:schemeClr>
                </a:solidFill>
              </a:defRPr>
            </a:lvl3pPr>
            <a:lvl4pPr marL="1371600" indent="0">
              <a:buNone/>
              <a:defRPr sz="1000">
                <a:solidFill>
                  <a:schemeClr val="tx1">
                    <a:lumMod val="65000"/>
                    <a:lumOff val="35000"/>
                  </a:schemeClr>
                </a:solidFill>
              </a:defRPr>
            </a:lvl4pPr>
            <a:lvl5pPr marL="1828800" indent="0">
              <a:buNone/>
              <a:defRPr sz="1000">
                <a:solidFill>
                  <a:schemeClr val="tx1">
                    <a:lumMod val="65000"/>
                    <a:lumOff val="35000"/>
                  </a:schemeClr>
                </a:solidFill>
              </a:defRPr>
            </a:lvl5pPr>
          </a:lstStyle>
          <a:p>
            <a:pPr lvl="0" rtl="0"/>
            <a:r>
              <a:rPr lang="fr-FR" noProof="0"/>
              <a:t>Cliquez ici pour ajouter du contenu</a:t>
            </a:r>
          </a:p>
        </p:txBody>
      </p:sp>
      <p:sp>
        <p:nvSpPr>
          <p:cNvPr id="3" name="Espace réservé de la date 2">
            <a:extLst>
              <a:ext uri="{FF2B5EF4-FFF2-40B4-BE49-F238E27FC236}">
                <a16:creationId xmlns:a16="http://schemas.microsoft.com/office/drawing/2014/main" id="{7E085D26-FA83-4414-959E-98936A772670}"/>
              </a:ext>
            </a:extLst>
          </p:cNvPr>
          <p:cNvSpPr>
            <a:spLocks noGrp="1"/>
          </p:cNvSpPr>
          <p:nvPr>
            <p:ph type="dt" sz="half" idx="10"/>
          </p:nvPr>
        </p:nvSpPr>
        <p:spPr/>
        <p:txBody>
          <a:bodyPr rtlCol="0"/>
          <a:lstStyle>
            <a:lvl1pPr>
              <a:defRPr sz="900"/>
            </a:lvl1pPr>
          </a:lstStyle>
          <a:p>
            <a:pPr rtl="0"/>
            <a:r>
              <a:rPr lang="fr-FR" noProof="0"/>
              <a:t>20XX</a:t>
            </a:r>
          </a:p>
        </p:txBody>
      </p:sp>
      <p:sp>
        <p:nvSpPr>
          <p:cNvPr id="4" name="Espace réservé du pied de page 3">
            <a:extLst>
              <a:ext uri="{FF2B5EF4-FFF2-40B4-BE49-F238E27FC236}">
                <a16:creationId xmlns:a16="http://schemas.microsoft.com/office/drawing/2014/main" id="{1FB52E93-DE4C-4341-8D83-F0230E38B1A1}"/>
              </a:ext>
            </a:extLst>
          </p:cNvPr>
          <p:cNvSpPr>
            <a:spLocks noGrp="1"/>
          </p:cNvSpPr>
          <p:nvPr>
            <p:ph type="ftr" sz="quarter" idx="11"/>
          </p:nvPr>
        </p:nvSpPr>
        <p:spPr/>
        <p:txBody>
          <a:bodyPr rtlCol="0"/>
          <a:lstStyle>
            <a:lvl1pPr>
              <a:defRPr sz="900"/>
            </a:lvl1pPr>
          </a:lstStyle>
          <a:p>
            <a:pPr rtl="0"/>
            <a:r>
              <a:rPr lang="fr-FR" noProof="0"/>
              <a:t>Pitch Deck</a:t>
            </a:r>
          </a:p>
        </p:txBody>
      </p:sp>
      <p:sp>
        <p:nvSpPr>
          <p:cNvPr id="5" name="Espace réservé du numéro de diapositive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rtlCol="0"/>
          <a:lstStyle>
            <a:lvl1pPr>
              <a:defRPr sz="900"/>
            </a:lvl1pPr>
          </a:lstStyle>
          <a:p>
            <a:pPr rtl="0"/>
            <a:fld id="{B5CEABB6-07DC-46E8-9B57-56EC44A396E5}" type="slidenum">
              <a:rPr lang="fr-FR" noProof="0" smtClean="0"/>
              <a:t>‹N°›</a:t>
            </a:fld>
            <a:endParaRPr lang="fr-FR" noProof="0"/>
          </a:p>
        </p:txBody>
      </p:sp>
    </p:spTree>
    <p:extLst>
      <p:ext uri="{BB962C8B-B14F-4D97-AF65-F5344CB8AC3E}">
        <p14:creationId xmlns:p14="http://schemas.microsoft.com/office/powerpoint/2010/main" val="18802479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hronologi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46070C-E825-43D0-99F4-8B4614131131}"/>
              </a:ext>
              <a:ext uri="{C183D7F6-B498-43B3-948B-1728B52AA6E4}">
                <adec:decorative xmlns:adec="http://schemas.microsoft.com/office/drawing/2017/decorative" val="1"/>
              </a:ext>
            </a:extLst>
          </p:cNvPr>
          <p:cNvSpPr/>
          <p:nvPr userDrawn="1"/>
        </p:nvSpPr>
        <p:spPr>
          <a:xfrm>
            <a:off x="0" y="3057683"/>
            <a:ext cx="12191998" cy="20101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 name="Titre 1">
            <a:extLst>
              <a:ext uri="{FF2B5EF4-FFF2-40B4-BE49-F238E27FC236}">
                <a16:creationId xmlns:a16="http://schemas.microsoft.com/office/drawing/2014/main" id="{A1F8C642-49FB-4E16-A3A0-B2ACBEABFFD6}"/>
              </a:ext>
            </a:extLst>
          </p:cNvPr>
          <p:cNvSpPr>
            <a:spLocks noGrp="1"/>
          </p:cNvSpPr>
          <p:nvPr>
            <p:ph type="title" hasCustomPrompt="1"/>
          </p:nvPr>
        </p:nvSpPr>
        <p:spPr/>
        <p:txBody>
          <a:bodyPr rtlCol="0">
            <a:normAutofit/>
          </a:bodyPr>
          <a:lstStyle>
            <a:lvl1pPr algn="l">
              <a:defRPr lang="en-US" sz="2800" kern="1200" spc="150" baseline="0" dirty="0">
                <a:solidFill>
                  <a:schemeClr val="tx1"/>
                </a:solidFill>
                <a:latin typeface="+mj-lt"/>
                <a:ea typeface="+mj-ea"/>
                <a:cs typeface="+mj-cs"/>
              </a:defRPr>
            </a:lvl1pPr>
          </a:lstStyle>
          <a:p>
            <a:pPr rtl="0"/>
            <a:r>
              <a:rPr lang="fr-FR" noProof="0"/>
              <a:t>MODIFIEZ LE STYLE DU TITRE</a:t>
            </a:r>
          </a:p>
        </p:txBody>
      </p:sp>
      <p:sp>
        <p:nvSpPr>
          <p:cNvPr id="6" name="Espace réservé du texte 10">
            <a:extLst>
              <a:ext uri="{FF2B5EF4-FFF2-40B4-BE49-F238E27FC236}">
                <a16:creationId xmlns:a16="http://schemas.microsoft.com/office/drawing/2014/main" id="{E4E92FC5-6FC2-45C2-9200-3244F9EA69A0}"/>
              </a:ext>
            </a:extLst>
          </p:cNvPr>
          <p:cNvSpPr>
            <a:spLocks noGrp="1"/>
          </p:cNvSpPr>
          <p:nvPr>
            <p:ph type="body" sz="quarter" idx="33" hasCustomPrompt="1"/>
          </p:nvPr>
        </p:nvSpPr>
        <p:spPr>
          <a:xfrm>
            <a:off x="914399" y="3354712"/>
            <a:ext cx="731520" cy="457200"/>
          </a:xfrm>
        </p:spPr>
        <p:txBody>
          <a:bodyPr rtlCol="0" anchor="ctr"/>
          <a:lstStyle>
            <a:lvl1pPr marL="0" indent="0" algn="l">
              <a:buNone/>
              <a:defRPr sz="1400" b="1">
                <a:solidFill>
                  <a:schemeClr val="tx1"/>
                </a:solidFill>
                <a:latin typeface="+mj-lt"/>
              </a:defRPr>
            </a:lvl1pPr>
          </a:lstStyle>
          <a:p>
            <a:pPr lvl="0" rtl="0"/>
            <a:r>
              <a:rPr lang="fr-FR" noProof="0"/>
              <a:t>Année</a:t>
            </a:r>
          </a:p>
        </p:txBody>
      </p:sp>
      <p:sp>
        <p:nvSpPr>
          <p:cNvPr id="7" name="Espace réservé du texte 10">
            <a:extLst>
              <a:ext uri="{FF2B5EF4-FFF2-40B4-BE49-F238E27FC236}">
                <a16:creationId xmlns:a16="http://schemas.microsoft.com/office/drawing/2014/main" id="{4D75C136-D6C3-4431-8776-997070627AAB}"/>
              </a:ext>
            </a:extLst>
          </p:cNvPr>
          <p:cNvSpPr>
            <a:spLocks noGrp="1"/>
          </p:cNvSpPr>
          <p:nvPr>
            <p:ph type="body" sz="quarter" idx="34" hasCustomPrompt="1"/>
          </p:nvPr>
        </p:nvSpPr>
        <p:spPr>
          <a:xfrm>
            <a:off x="1965960" y="3502152"/>
            <a:ext cx="640080" cy="201776"/>
          </a:xfrm>
        </p:spPr>
        <p:txBody>
          <a:bodyPr rtlCol="0">
            <a:noAutofit/>
          </a:bodyPr>
          <a:lstStyle>
            <a:lvl1pPr marL="0" indent="0" algn="ctr">
              <a:buNone/>
              <a:defRPr sz="1000">
                <a:solidFill>
                  <a:schemeClr val="tx1"/>
                </a:solidFill>
              </a:defRPr>
            </a:lvl1pPr>
          </a:lstStyle>
          <a:p>
            <a:pPr lvl="0" rtl="0"/>
            <a:r>
              <a:rPr lang="fr-FR" noProof="0"/>
              <a:t>MM</a:t>
            </a:r>
          </a:p>
        </p:txBody>
      </p:sp>
      <p:sp>
        <p:nvSpPr>
          <p:cNvPr id="8" name="Espace réservé du texte 10">
            <a:extLst>
              <a:ext uri="{FF2B5EF4-FFF2-40B4-BE49-F238E27FC236}">
                <a16:creationId xmlns:a16="http://schemas.microsoft.com/office/drawing/2014/main" id="{FD15D323-BFE3-4ACE-9A2E-C9EB69458B12}"/>
              </a:ext>
            </a:extLst>
          </p:cNvPr>
          <p:cNvSpPr>
            <a:spLocks noGrp="1"/>
          </p:cNvSpPr>
          <p:nvPr>
            <p:ph type="body" sz="quarter" idx="35" hasCustomPrompt="1"/>
          </p:nvPr>
        </p:nvSpPr>
        <p:spPr>
          <a:xfrm>
            <a:off x="2753880" y="3502152"/>
            <a:ext cx="640080" cy="201776"/>
          </a:xfrm>
        </p:spPr>
        <p:txBody>
          <a:bodyPr rtlCol="0">
            <a:noAutofit/>
          </a:bodyPr>
          <a:lstStyle>
            <a:lvl1pPr marL="0" indent="0" algn="ctr">
              <a:buNone/>
              <a:defRPr sz="1000">
                <a:solidFill>
                  <a:schemeClr val="tx1"/>
                </a:solidFill>
              </a:defRPr>
            </a:lvl1pPr>
          </a:lstStyle>
          <a:p>
            <a:pPr lvl="0" rtl="0"/>
            <a:r>
              <a:rPr lang="fr-FR" noProof="0"/>
              <a:t>MM</a:t>
            </a:r>
          </a:p>
        </p:txBody>
      </p:sp>
      <p:sp>
        <p:nvSpPr>
          <p:cNvPr id="9" name="Espace réservé du texte 10">
            <a:extLst>
              <a:ext uri="{FF2B5EF4-FFF2-40B4-BE49-F238E27FC236}">
                <a16:creationId xmlns:a16="http://schemas.microsoft.com/office/drawing/2014/main" id="{3B520767-B49F-4503-8120-B66E411F33E4}"/>
              </a:ext>
            </a:extLst>
          </p:cNvPr>
          <p:cNvSpPr>
            <a:spLocks noGrp="1"/>
          </p:cNvSpPr>
          <p:nvPr>
            <p:ph type="body" sz="quarter" idx="36" hasCustomPrompt="1"/>
          </p:nvPr>
        </p:nvSpPr>
        <p:spPr>
          <a:xfrm>
            <a:off x="3541800" y="3502152"/>
            <a:ext cx="640080" cy="201776"/>
          </a:xfrm>
        </p:spPr>
        <p:txBody>
          <a:bodyPr rtlCol="0">
            <a:noAutofit/>
          </a:bodyPr>
          <a:lstStyle>
            <a:lvl1pPr marL="0" indent="0" algn="ctr">
              <a:buNone/>
              <a:defRPr sz="1000">
                <a:solidFill>
                  <a:schemeClr val="tx1"/>
                </a:solidFill>
              </a:defRPr>
            </a:lvl1pPr>
          </a:lstStyle>
          <a:p>
            <a:pPr lvl="0" rtl="0"/>
            <a:r>
              <a:rPr lang="fr-FR" noProof="0"/>
              <a:t>MM</a:t>
            </a:r>
          </a:p>
        </p:txBody>
      </p:sp>
      <p:sp>
        <p:nvSpPr>
          <p:cNvPr id="10" name="Espace réservé du texte 10">
            <a:extLst>
              <a:ext uri="{FF2B5EF4-FFF2-40B4-BE49-F238E27FC236}">
                <a16:creationId xmlns:a16="http://schemas.microsoft.com/office/drawing/2014/main" id="{30C2F5A0-E03E-4C89-B9EB-8D48889F5F91}"/>
              </a:ext>
            </a:extLst>
          </p:cNvPr>
          <p:cNvSpPr>
            <a:spLocks noGrp="1"/>
          </p:cNvSpPr>
          <p:nvPr>
            <p:ph type="body" sz="quarter" idx="37" hasCustomPrompt="1"/>
          </p:nvPr>
        </p:nvSpPr>
        <p:spPr>
          <a:xfrm>
            <a:off x="4329720" y="3502152"/>
            <a:ext cx="640080" cy="201776"/>
          </a:xfrm>
        </p:spPr>
        <p:txBody>
          <a:bodyPr rtlCol="0">
            <a:noAutofit/>
          </a:bodyPr>
          <a:lstStyle>
            <a:lvl1pPr marL="0" indent="0" algn="ctr">
              <a:buNone/>
              <a:defRPr sz="1000">
                <a:solidFill>
                  <a:schemeClr val="tx1"/>
                </a:solidFill>
              </a:defRPr>
            </a:lvl1pPr>
          </a:lstStyle>
          <a:p>
            <a:pPr lvl="0" rtl="0"/>
            <a:r>
              <a:rPr lang="fr-FR" noProof="0"/>
              <a:t>MM</a:t>
            </a:r>
          </a:p>
        </p:txBody>
      </p:sp>
      <p:sp>
        <p:nvSpPr>
          <p:cNvPr id="12" name="Espace réservé du texte 10">
            <a:extLst>
              <a:ext uri="{FF2B5EF4-FFF2-40B4-BE49-F238E27FC236}">
                <a16:creationId xmlns:a16="http://schemas.microsoft.com/office/drawing/2014/main" id="{59D3CBFE-13C8-4DB1-A831-9393264923E7}"/>
              </a:ext>
            </a:extLst>
          </p:cNvPr>
          <p:cNvSpPr>
            <a:spLocks noGrp="1"/>
          </p:cNvSpPr>
          <p:nvPr>
            <p:ph type="body" sz="quarter" idx="39" hasCustomPrompt="1"/>
          </p:nvPr>
        </p:nvSpPr>
        <p:spPr>
          <a:xfrm>
            <a:off x="5117640" y="3502152"/>
            <a:ext cx="640080" cy="201776"/>
          </a:xfrm>
        </p:spPr>
        <p:txBody>
          <a:bodyPr rtlCol="0">
            <a:noAutofit/>
          </a:bodyPr>
          <a:lstStyle>
            <a:lvl1pPr marL="0" indent="0" algn="ctr">
              <a:buNone/>
              <a:defRPr sz="1000">
                <a:solidFill>
                  <a:schemeClr val="tx1"/>
                </a:solidFill>
              </a:defRPr>
            </a:lvl1pPr>
          </a:lstStyle>
          <a:p>
            <a:pPr lvl="0" rtl="0"/>
            <a:r>
              <a:rPr lang="fr-FR" noProof="0"/>
              <a:t>MM</a:t>
            </a:r>
          </a:p>
        </p:txBody>
      </p:sp>
      <p:sp>
        <p:nvSpPr>
          <p:cNvPr id="13" name="Espace réservé du texte 10">
            <a:extLst>
              <a:ext uri="{FF2B5EF4-FFF2-40B4-BE49-F238E27FC236}">
                <a16:creationId xmlns:a16="http://schemas.microsoft.com/office/drawing/2014/main" id="{82385A0A-C61D-4BBD-AC77-D7642F895E22}"/>
              </a:ext>
            </a:extLst>
          </p:cNvPr>
          <p:cNvSpPr>
            <a:spLocks noGrp="1"/>
          </p:cNvSpPr>
          <p:nvPr>
            <p:ph type="body" sz="quarter" idx="40" hasCustomPrompt="1"/>
          </p:nvPr>
        </p:nvSpPr>
        <p:spPr>
          <a:xfrm>
            <a:off x="5905560" y="3502152"/>
            <a:ext cx="640080" cy="201776"/>
          </a:xfrm>
        </p:spPr>
        <p:txBody>
          <a:bodyPr rtlCol="0">
            <a:noAutofit/>
          </a:bodyPr>
          <a:lstStyle>
            <a:lvl1pPr marL="0" indent="0" algn="ctr">
              <a:buNone/>
              <a:defRPr sz="1000">
                <a:solidFill>
                  <a:schemeClr val="tx1"/>
                </a:solidFill>
              </a:defRPr>
            </a:lvl1pPr>
          </a:lstStyle>
          <a:p>
            <a:pPr lvl="0" rtl="0"/>
            <a:r>
              <a:rPr lang="fr-FR" noProof="0"/>
              <a:t>MM</a:t>
            </a:r>
          </a:p>
        </p:txBody>
      </p:sp>
      <p:sp>
        <p:nvSpPr>
          <p:cNvPr id="14" name="Espace réservé du texte 10">
            <a:extLst>
              <a:ext uri="{FF2B5EF4-FFF2-40B4-BE49-F238E27FC236}">
                <a16:creationId xmlns:a16="http://schemas.microsoft.com/office/drawing/2014/main" id="{FED89FCE-7507-4C8C-923F-922290589466}"/>
              </a:ext>
            </a:extLst>
          </p:cNvPr>
          <p:cNvSpPr>
            <a:spLocks noGrp="1"/>
          </p:cNvSpPr>
          <p:nvPr>
            <p:ph type="body" sz="quarter" idx="41" hasCustomPrompt="1"/>
          </p:nvPr>
        </p:nvSpPr>
        <p:spPr>
          <a:xfrm>
            <a:off x="6693480" y="3502152"/>
            <a:ext cx="640080" cy="201776"/>
          </a:xfrm>
        </p:spPr>
        <p:txBody>
          <a:bodyPr rtlCol="0">
            <a:noAutofit/>
          </a:bodyPr>
          <a:lstStyle>
            <a:lvl1pPr marL="0" indent="0" algn="ctr">
              <a:buNone/>
              <a:defRPr sz="1000">
                <a:solidFill>
                  <a:schemeClr val="tx1"/>
                </a:solidFill>
              </a:defRPr>
            </a:lvl1pPr>
          </a:lstStyle>
          <a:p>
            <a:pPr lvl="0" rtl="0"/>
            <a:r>
              <a:rPr lang="fr-FR" noProof="0"/>
              <a:t>MM</a:t>
            </a:r>
          </a:p>
        </p:txBody>
      </p:sp>
      <p:sp>
        <p:nvSpPr>
          <p:cNvPr id="16" name="Espace réservé du texte 10">
            <a:extLst>
              <a:ext uri="{FF2B5EF4-FFF2-40B4-BE49-F238E27FC236}">
                <a16:creationId xmlns:a16="http://schemas.microsoft.com/office/drawing/2014/main" id="{2A9276DB-F427-4F8E-8E4C-466600F390FD}"/>
              </a:ext>
            </a:extLst>
          </p:cNvPr>
          <p:cNvSpPr>
            <a:spLocks noGrp="1"/>
          </p:cNvSpPr>
          <p:nvPr>
            <p:ph type="body" sz="quarter" idx="43" hasCustomPrompt="1"/>
          </p:nvPr>
        </p:nvSpPr>
        <p:spPr>
          <a:xfrm>
            <a:off x="7481400" y="3502152"/>
            <a:ext cx="640080" cy="201776"/>
          </a:xfrm>
        </p:spPr>
        <p:txBody>
          <a:bodyPr rtlCol="0">
            <a:noAutofit/>
          </a:bodyPr>
          <a:lstStyle>
            <a:lvl1pPr marL="0" indent="0" algn="ctr">
              <a:buNone/>
              <a:defRPr sz="1000">
                <a:solidFill>
                  <a:schemeClr val="tx1"/>
                </a:solidFill>
              </a:defRPr>
            </a:lvl1pPr>
          </a:lstStyle>
          <a:p>
            <a:pPr lvl="0" rtl="0"/>
            <a:r>
              <a:rPr lang="fr-FR" noProof="0"/>
              <a:t>MM</a:t>
            </a:r>
          </a:p>
        </p:txBody>
      </p:sp>
      <p:sp>
        <p:nvSpPr>
          <p:cNvPr id="17" name="Espace réservé du texte 10">
            <a:extLst>
              <a:ext uri="{FF2B5EF4-FFF2-40B4-BE49-F238E27FC236}">
                <a16:creationId xmlns:a16="http://schemas.microsoft.com/office/drawing/2014/main" id="{79023948-0C1E-4DAB-B885-1C713409AA08}"/>
              </a:ext>
            </a:extLst>
          </p:cNvPr>
          <p:cNvSpPr>
            <a:spLocks noGrp="1"/>
          </p:cNvSpPr>
          <p:nvPr>
            <p:ph type="body" sz="quarter" idx="44" hasCustomPrompt="1"/>
          </p:nvPr>
        </p:nvSpPr>
        <p:spPr>
          <a:xfrm>
            <a:off x="8269320" y="3502152"/>
            <a:ext cx="640080" cy="201776"/>
          </a:xfrm>
        </p:spPr>
        <p:txBody>
          <a:bodyPr rtlCol="0">
            <a:noAutofit/>
          </a:bodyPr>
          <a:lstStyle>
            <a:lvl1pPr marL="0" indent="0" algn="ctr">
              <a:buNone/>
              <a:defRPr sz="1000">
                <a:solidFill>
                  <a:schemeClr val="tx1"/>
                </a:solidFill>
              </a:defRPr>
            </a:lvl1pPr>
          </a:lstStyle>
          <a:p>
            <a:pPr lvl="0" rtl="0"/>
            <a:r>
              <a:rPr lang="fr-FR" noProof="0"/>
              <a:t>MM</a:t>
            </a:r>
          </a:p>
        </p:txBody>
      </p:sp>
      <p:sp>
        <p:nvSpPr>
          <p:cNvPr id="15" name="Espace réservé du texte 10">
            <a:extLst>
              <a:ext uri="{FF2B5EF4-FFF2-40B4-BE49-F238E27FC236}">
                <a16:creationId xmlns:a16="http://schemas.microsoft.com/office/drawing/2014/main" id="{F2F73935-BF53-4510-8B8F-EDB1CD56A1BB}"/>
              </a:ext>
            </a:extLst>
          </p:cNvPr>
          <p:cNvSpPr>
            <a:spLocks noGrp="1"/>
          </p:cNvSpPr>
          <p:nvPr>
            <p:ph type="body" sz="quarter" idx="42" hasCustomPrompt="1"/>
          </p:nvPr>
        </p:nvSpPr>
        <p:spPr>
          <a:xfrm>
            <a:off x="9057240" y="3502152"/>
            <a:ext cx="640080" cy="201776"/>
          </a:xfrm>
        </p:spPr>
        <p:txBody>
          <a:bodyPr rtlCol="0">
            <a:noAutofit/>
          </a:bodyPr>
          <a:lstStyle>
            <a:lvl1pPr marL="0" indent="0" algn="ctr">
              <a:buNone/>
              <a:defRPr sz="1000">
                <a:solidFill>
                  <a:schemeClr val="tx1"/>
                </a:solidFill>
              </a:defRPr>
            </a:lvl1pPr>
          </a:lstStyle>
          <a:p>
            <a:pPr lvl="0" rtl="0"/>
            <a:r>
              <a:rPr lang="fr-FR" noProof="0"/>
              <a:t>MM</a:t>
            </a:r>
          </a:p>
        </p:txBody>
      </p:sp>
      <p:sp>
        <p:nvSpPr>
          <p:cNvPr id="18" name="Espace réservé du texte 10">
            <a:extLst>
              <a:ext uri="{FF2B5EF4-FFF2-40B4-BE49-F238E27FC236}">
                <a16:creationId xmlns:a16="http://schemas.microsoft.com/office/drawing/2014/main" id="{4AB6A03C-6180-41ED-A88D-ECBB80D160F2}"/>
              </a:ext>
            </a:extLst>
          </p:cNvPr>
          <p:cNvSpPr>
            <a:spLocks noGrp="1"/>
          </p:cNvSpPr>
          <p:nvPr>
            <p:ph type="body" sz="quarter" idx="45" hasCustomPrompt="1"/>
          </p:nvPr>
        </p:nvSpPr>
        <p:spPr>
          <a:xfrm>
            <a:off x="9845160" y="3502152"/>
            <a:ext cx="640080" cy="201776"/>
          </a:xfrm>
        </p:spPr>
        <p:txBody>
          <a:bodyPr rtlCol="0">
            <a:noAutofit/>
          </a:bodyPr>
          <a:lstStyle>
            <a:lvl1pPr marL="0" indent="0" algn="ctr">
              <a:buNone/>
              <a:defRPr sz="1000">
                <a:solidFill>
                  <a:schemeClr val="tx1"/>
                </a:solidFill>
              </a:defRPr>
            </a:lvl1pPr>
          </a:lstStyle>
          <a:p>
            <a:pPr lvl="0" rtl="0"/>
            <a:r>
              <a:rPr lang="fr-FR" noProof="0"/>
              <a:t>MM</a:t>
            </a:r>
          </a:p>
        </p:txBody>
      </p:sp>
      <p:sp>
        <p:nvSpPr>
          <p:cNvPr id="19" name="Espace réservé du texte 10">
            <a:extLst>
              <a:ext uri="{FF2B5EF4-FFF2-40B4-BE49-F238E27FC236}">
                <a16:creationId xmlns:a16="http://schemas.microsoft.com/office/drawing/2014/main" id="{145AD645-55F0-41A9-AC53-ED30BF1340BA}"/>
              </a:ext>
            </a:extLst>
          </p:cNvPr>
          <p:cNvSpPr>
            <a:spLocks noGrp="1"/>
          </p:cNvSpPr>
          <p:nvPr>
            <p:ph type="body" sz="quarter" idx="46" hasCustomPrompt="1"/>
          </p:nvPr>
        </p:nvSpPr>
        <p:spPr>
          <a:xfrm>
            <a:off x="10633085" y="3502152"/>
            <a:ext cx="640080" cy="201776"/>
          </a:xfrm>
        </p:spPr>
        <p:txBody>
          <a:bodyPr rtlCol="0">
            <a:noAutofit/>
          </a:bodyPr>
          <a:lstStyle>
            <a:lvl1pPr marL="0" indent="0" algn="ctr">
              <a:buNone/>
              <a:defRPr sz="1000">
                <a:solidFill>
                  <a:schemeClr val="tx1"/>
                </a:solidFill>
              </a:defRPr>
            </a:lvl1pPr>
          </a:lstStyle>
          <a:p>
            <a:pPr lvl="0" rtl="0"/>
            <a:r>
              <a:rPr lang="fr-FR" noProof="0"/>
              <a:t>MM</a:t>
            </a:r>
          </a:p>
        </p:txBody>
      </p:sp>
      <p:sp>
        <p:nvSpPr>
          <p:cNvPr id="11" name="Espace réservé du texte 10">
            <a:extLst>
              <a:ext uri="{FF2B5EF4-FFF2-40B4-BE49-F238E27FC236}">
                <a16:creationId xmlns:a16="http://schemas.microsoft.com/office/drawing/2014/main" id="{AB3645A3-D681-45BF-B195-452D000802CA}"/>
              </a:ext>
            </a:extLst>
          </p:cNvPr>
          <p:cNvSpPr>
            <a:spLocks noGrp="1"/>
          </p:cNvSpPr>
          <p:nvPr>
            <p:ph type="body" sz="quarter" idx="38" hasCustomPrompt="1"/>
          </p:nvPr>
        </p:nvSpPr>
        <p:spPr>
          <a:xfrm>
            <a:off x="914400" y="4292468"/>
            <a:ext cx="731520" cy="457200"/>
          </a:xfrm>
        </p:spPr>
        <p:txBody>
          <a:bodyPr rtlCol="0" anchor="ctr"/>
          <a:lstStyle>
            <a:lvl1pPr marL="0" indent="0" algn="l">
              <a:buNone/>
              <a:defRPr sz="1400" b="1">
                <a:solidFill>
                  <a:schemeClr val="tx1"/>
                </a:solidFill>
                <a:latin typeface="+mj-lt"/>
              </a:defRPr>
            </a:lvl1pPr>
          </a:lstStyle>
          <a:p>
            <a:pPr lvl="0" rtl="0"/>
            <a:r>
              <a:rPr lang="fr-FR" noProof="0"/>
              <a:t>Année</a:t>
            </a:r>
          </a:p>
        </p:txBody>
      </p:sp>
      <p:sp>
        <p:nvSpPr>
          <p:cNvPr id="20" name="Espace réservé du texte 10">
            <a:extLst>
              <a:ext uri="{FF2B5EF4-FFF2-40B4-BE49-F238E27FC236}">
                <a16:creationId xmlns:a16="http://schemas.microsoft.com/office/drawing/2014/main" id="{C39F248D-01B4-40EE-B483-E8E81806DFBE}"/>
              </a:ext>
            </a:extLst>
          </p:cNvPr>
          <p:cNvSpPr>
            <a:spLocks noGrp="1"/>
          </p:cNvSpPr>
          <p:nvPr>
            <p:ph type="body" sz="quarter" idx="47" hasCustomPrompt="1"/>
          </p:nvPr>
        </p:nvSpPr>
        <p:spPr>
          <a:xfrm>
            <a:off x="1969915" y="4425696"/>
            <a:ext cx="640080" cy="201776"/>
          </a:xfrm>
        </p:spPr>
        <p:txBody>
          <a:bodyPr rtlCol="0">
            <a:noAutofit/>
          </a:bodyPr>
          <a:lstStyle>
            <a:lvl1pPr marL="0" indent="0" algn="ctr">
              <a:buNone/>
              <a:defRPr sz="1000">
                <a:solidFill>
                  <a:schemeClr val="tx1"/>
                </a:solidFill>
              </a:defRPr>
            </a:lvl1pPr>
          </a:lstStyle>
          <a:p>
            <a:pPr lvl="0" rtl="0"/>
            <a:r>
              <a:rPr lang="fr-FR" noProof="0"/>
              <a:t>MM</a:t>
            </a:r>
          </a:p>
        </p:txBody>
      </p:sp>
      <p:sp>
        <p:nvSpPr>
          <p:cNvPr id="21" name="Espace réservé du texte 10">
            <a:extLst>
              <a:ext uri="{FF2B5EF4-FFF2-40B4-BE49-F238E27FC236}">
                <a16:creationId xmlns:a16="http://schemas.microsoft.com/office/drawing/2014/main" id="{1D0F1859-7A34-42DF-873E-2CF864E4C4BE}"/>
              </a:ext>
            </a:extLst>
          </p:cNvPr>
          <p:cNvSpPr>
            <a:spLocks noGrp="1"/>
          </p:cNvSpPr>
          <p:nvPr>
            <p:ph type="body" sz="quarter" idx="48" hasCustomPrompt="1"/>
          </p:nvPr>
        </p:nvSpPr>
        <p:spPr>
          <a:xfrm>
            <a:off x="2757602" y="4425696"/>
            <a:ext cx="640080" cy="201776"/>
          </a:xfrm>
        </p:spPr>
        <p:txBody>
          <a:bodyPr rtlCol="0">
            <a:noAutofit/>
          </a:bodyPr>
          <a:lstStyle>
            <a:lvl1pPr marL="0" indent="0" algn="ctr">
              <a:buNone/>
              <a:defRPr sz="1000">
                <a:solidFill>
                  <a:schemeClr val="tx1"/>
                </a:solidFill>
              </a:defRPr>
            </a:lvl1pPr>
          </a:lstStyle>
          <a:p>
            <a:pPr lvl="0" rtl="0"/>
            <a:r>
              <a:rPr lang="fr-FR" noProof="0"/>
              <a:t>MM</a:t>
            </a:r>
          </a:p>
        </p:txBody>
      </p:sp>
      <p:sp>
        <p:nvSpPr>
          <p:cNvPr id="22" name="Espace réservé du texte 10">
            <a:extLst>
              <a:ext uri="{FF2B5EF4-FFF2-40B4-BE49-F238E27FC236}">
                <a16:creationId xmlns:a16="http://schemas.microsoft.com/office/drawing/2014/main" id="{6EB397AF-B5C1-40FE-86D4-BA660E4C6E46}"/>
              </a:ext>
            </a:extLst>
          </p:cNvPr>
          <p:cNvSpPr>
            <a:spLocks noGrp="1"/>
          </p:cNvSpPr>
          <p:nvPr>
            <p:ph type="body" sz="quarter" idx="49" hasCustomPrompt="1"/>
          </p:nvPr>
        </p:nvSpPr>
        <p:spPr>
          <a:xfrm>
            <a:off x="3545289" y="4425696"/>
            <a:ext cx="640080" cy="201776"/>
          </a:xfrm>
        </p:spPr>
        <p:txBody>
          <a:bodyPr rtlCol="0">
            <a:noAutofit/>
          </a:bodyPr>
          <a:lstStyle>
            <a:lvl1pPr marL="0" indent="0" algn="ctr">
              <a:buNone/>
              <a:defRPr sz="1000">
                <a:solidFill>
                  <a:schemeClr val="tx1"/>
                </a:solidFill>
              </a:defRPr>
            </a:lvl1pPr>
          </a:lstStyle>
          <a:p>
            <a:pPr lvl="0" rtl="0"/>
            <a:r>
              <a:rPr lang="fr-FR" noProof="0"/>
              <a:t>MM</a:t>
            </a:r>
          </a:p>
        </p:txBody>
      </p:sp>
      <p:sp>
        <p:nvSpPr>
          <p:cNvPr id="23" name="Espace réservé du texte 10">
            <a:extLst>
              <a:ext uri="{FF2B5EF4-FFF2-40B4-BE49-F238E27FC236}">
                <a16:creationId xmlns:a16="http://schemas.microsoft.com/office/drawing/2014/main" id="{AF1343D5-DC0F-4C7E-967F-CFC300A2C807}"/>
              </a:ext>
            </a:extLst>
          </p:cNvPr>
          <p:cNvSpPr>
            <a:spLocks noGrp="1"/>
          </p:cNvSpPr>
          <p:nvPr>
            <p:ph type="body" sz="quarter" idx="50" hasCustomPrompt="1"/>
          </p:nvPr>
        </p:nvSpPr>
        <p:spPr>
          <a:xfrm>
            <a:off x="4332976" y="4425696"/>
            <a:ext cx="640080" cy="201776"/>
          </a:xfrm>
        </p:spPr>
        <p:txBody>
          <a:bodyPr rtlCol="0">
            <a:noAutofit/>
          </a:bodyPr>
          <a:lstStyle>
            <a:lvl1pPr marL="0" indent="0" algn="ctr">
              <a:buNone/>
              <a:defRPr sz="1000">
                <a:solidFill>
                  <a:schemeClr val="tx1"/>
                </a:solidFill>
              </a:defRPr>
            </a:lvl1pPr>
          </a:lstStyle>
          <a:p>
            <a:pPr lvl="0" rtl="0"/>
            <a:r>
              <a:rPr lang="fr-FR" noProof="0"/>
              <a:t>MM</a:t>
            </a:r>
          </a:p>
        </p:txBody>
      </p:sp>
      <p:sp>
        <p:nvSpPr>
          <p:cNvPr id="24" name="Espace réservé du texte 10">
            <a:extLst>
              <a:ext uri="{FF2B5EF4-FFF2-40B4-BE49-F238E27FC236}">
                <a16:creationId xmlns:a16="http://schemas.microsoft.com/office/drawing/2014/main" id="{9AD688A5-D2DF-4FC3-8171-FAEA8C4F5566}"/>
              </a:ext>
            </a:extLst>
          </p:cNvPr>
          <p:cNvSpPr>
            <a:spLocks noGrp="1"/>
          </p:cNvSpPr>
          <p:nvPr>
            <p:ph type="body" sz="quarter" idx="51" hasCustomPrompt="1"/>
          </p:nvPr>
        </p:nvSpPr>
        <p:spPr>
          <a:xfrm>
            <a:off x="5120663" y="4425696"/>
            <a:ext cx="640080" cy="201776"/>
          </a:xfrm>
        </p:spPr>
        <p:txBody>
          <a:bodyPr rtlCol="0">
            <a:noAutofit/>
          </a:bodyPr>
          <a:lstStyle>
            <a:lvl1pPr marL="0" indent="0" algn="ctr">
              <a:buNone/>
              <a:defRPr sz="1000">
                <a:solidFill>
                  <a:schemeClr val="tx1"/>
                </a:solidFill>
              </a:defRPr>
            </a:lvl1pPr>
          </a:lstStyle>
          <a:p>
            <a:pPr lvl="0" rtl="0"/>
            <a:r>
              <a:rPr lang="fr-FR" noProof="0"/>
              <a:t>MM</a:t>
            </a:r>
          </a:p>
        </p:txBody>
      </p:sp>
      <p:sp>
        <p:nvSpPr>
          <p:cNvPr id="25" name="Espace réservé du texte 10">
            <a:extLst>
              <a:ext uri="{FF2B5EF4-FFF2-40B4-BE49-F238E27FC236}">
                <a16:creationId xmlns:a16="http://schemas.microsoft.com/office/drawing/2014/main" id="{EA05A5D4-01B0-4932-B03E-571986E282EA}"/>
              </a:ext>
            </a:extLst>
          </p:cNvPr>
          <p:cNvSpPr>
            <a:spLocks noGrp="1"/>
          </p:cNvSpPr>
          <p:nvPr>
            <p:ph type="body" sz="quarter" idx="52" hasCustomPrompt="1"/>
          </p:nvPr>
        </p:nvSpPr>
        <p:spPr>
          <a:xfrm>
            <a:off x="5908350" y="4425696"/>
            <a:ext cx="640080" cy="201776"/>
          </a:xfrm>
        </p:spPr>
        <p:txBody>
          <a:bodyPr rtlCol="0">
            <a:noAutofit/>
          </a:bodyPr>
          <a:lstStyle>
            <a:lvl1pPr marL="0" indent="0" algn="ctr">
              <a:buNone/>
              <a:defRPr sz="1000">
                <a:solidFill>
                  <a:schemeClr val="tx1"/>
                </a:solidFill>
              </a:defRPr>
            </a:lvl1pPr>
          </a:lstStyle>
          <a:p>
            <a:pPr lvl="0" rtl="0"/>
            <a:r>
              <a:rPr lang="fr-FR" noProof="0"/>
              <a:t>MM</a:t>
            </a:r>
          </a:p>
        </p:txBody>
      </p:sp>
      <p:sp>
        <p:nvSpPr>
          <p:cNvPr id="26" name="Espace réservé du texte 10">
            <a:extLst>
              <a:ext uri="{FF2B5EF4-FFF2-40B4-BE49-F238E27FC236}">
                <a16:creationId xmlns:a16="http://schemas.microsoft.com/office/drawing/2014/main" id="{72A84601-CD4F-49ED-8D51-CEF032363058}"/>
              </a:ext>
            </a:extLst>
          </p:cNvPr>
          <p:cNvSpPr>
            <a:spLocks noGrp="1"/>
          </p:cNvSpPr>
          <p:nvPr>
            <p:ph type="body" sz="quarter" idx="53" hasCustomPrompt="1"/>
          </p:nvPr>
        </p:nvSpPr>
        <p:spPr>
          <a:xfrm>
            <a:off x="6696037" y="4425696"/>
            <a:ext cx="640080" cy="201776"/>
          </a:xfrm>
        </p:spPr>
        <p:txBody>
          <a:bodyPr rtlCol="0">
            <a:noAutofit/>
          </a:bodyPr>
          <a:lstStyle>
            <a:lvl1pPr marL="0" indent="0" algn="ctr">
              <a:buNone/>
              <a:defRPr sz="1000">
                <a:solidFill>
                  <a:schemeClr val="tx1"/>
                </a:solidFill>
              </a:defRPr>
            </a:lvl1pPr>
          </a:lstStyle>
          <a:p>
            <a:pPr lvl="0" rtl="0"/>
            <a:r>
              <a:rPr lang="fr-FR" noProof="0"/>
              <a:t>MM</a:t>
            </a:r>
          </a:p>
        </p:txBody>
      </p:sp>
      <p:sp>
        <p:nvSpPr>
          <p:cNvPr id="28" name="Espace réservé du texte 10">
            <a:extLst>
              <a:ext uri="{FF2B5EF4-FFF2-40B4-BE49-F238E27FC236}">
                <a16:creationId xmlns:a16="http://schemas.microsoft.com/office/drawing/2014/main" id="{DFC05EC7-9D6C-486B-9E2F-D3612013C0A1}"/>
              </a:ext>
            </a:extLst>
          </p:cNvPr>
          <p:cNvSpPr>
            <a:spLocks noGrp="1"/>
          </p:cNvSpPr>
          <p:nvPr>
            <p:ph type="body" sz="quarter" idx="55" hasCustomPrompt="1"/>
          </p:nvPr>
        </p:nvSpPr>
        <p:spPr>
          <a:xfrm>
            <a:off x="7483724" y="4425696"/>
            <a:ext cx="640080" cy="201776"/>
          </a:xfrm>
        </p:spPr>
        <p:txBody>
          <a:bodyPr rtlCol="0">
            <a:noAutofit/>
          </a:bodyPr>
          <a:lstStyle>
            <a:lvl1pPr marL="0" indent="0" algn="ctr">
              <a:buNone/>
              <a:defRPr sz="1000">
                <a:solidFill>
                  <a:schemeClr val="tx1"/>
                </a:solidFill>
              </a:defRPr>
            </a:lvl1pPr>
          </a:lstStyle>
          <a:p>
            <a:pPr lvl="0" rtl="0"/>
            <a:r>
              <a:rPr lang="fr-FR" noProof="0"/>
              <a:t>MM</a:t>
            </a:r>
          </a:p>
        </p:txBody>
      </p:sp>
      <p:sp>
        <p:nvSpPr>
          <p:cNvPr id="29" name="Espace réservé du texte 10">
            <a:extLst>
              <a:ext uri="{FF2B5EF4-FFF2-40B4-BE49-F238E27FC236}">
                <a16:creationId xmlns:a16="http://schemas.microsoft.com/office/drawing/2014/main" id="{98F455FB-241B-4E1F-B581-FA6CBA239545}"/>
              </a:ext>
            </a:extLst>
          </p:cNvPr>
          <p:cNvSpPr>
            <a:spLocks noGrp="1"/>
          </p:cNvSpPr>
          <p:nvPr>
            <p:ph type="body" sz="quarter" idx="56" hasCustomPrompt="1"/>
          </p:nvPr>
        </p:nvSpPr>
        <p:spPr>
          <a:xfrm>
            <a:off x="8271411" y="4425696"/>
            <a:ext cx="640080" cy="201776"/>
          </a:xfrm>
        </p:spPr>
        <p:txBody>
          <a:bodyPr rtlCol="0">
            <a:noAutofit/>
          </a:bodyPr>
          <a:lstStyle>
            <a:lvl1pPr marL="0" indent="0" algn="ctr">
              <a:buNone/>
              <a:defRPr sz="1000">
                <a:solidFill>
                  <a:schemeClr val="tx1"/>
                </a:solidFill>
              </a:defRPr>
            </a:lvl1pPr>
          </a:lstStyle>
          <a:p>
            <a:pPr lvl="0" rtl="0"/>
            <a:r>
              <a:rPr lang="fr-FR" noProof="0"/>
              <a:t>MM</a:t>
            </a:r>
          </a:p>
        </p:txBody>
      </p:sp>
      <p:sp>
        <p:nvSpPr>
          <p:cNvPr id="27" name="Espace réservé du texte 10">
            <a:extLst>
              <a:ext uri="{FF2B5EF4-FFF2-40B4-BE49-F238E27FC236}">
                <a16:creationId xmlns:a16="http://schemas.microsoft.com/office/drawing/2014/main" id="{C49FB196-753D-4A12-9460-57D8AB4B540B}"/>
              </a:ext>
            </a:extLst>
          </p:cNvPr>
          <p:cNvSpPr>
            <a:spLocks noGrp="1"/>
          </p:cNvSpPr>
          <p:nvPr>
            <p:ph type="body" sz="quarter" idx="54" hasCustomPrompt="1"/>
          </p:nvPr>
        </p:nvSpPr>
        <p:spPr>
          <a:xfrm>
            <a:off x="9059098" y="4425696"/>
            <a:ext cx="640080" cy="201776"/>
          </a:xfrm>
        </p:spPr>
        <p:txBody>
          <a:bodyPr rtlCol="0">
            <a:noAutofit/>
          </a:bodyPr>
          <a:lstStyle>
            <a:lvl1pPr marL="0" indent="0" algn="ctr">
              <a:buNone/>
              <a:defRPr sz="1000">
                <a:solidFill>
                  <a:schemeClr val="tx1"/>
                </a:solidFill>
              </a:defRPr>
            </a:lvl1pPr>
          </a:lstStyle>
          <a:p>
            <a:pPr lvl="0" rtl="0"/>
            <a:r>
              <a:rPr lang="fr-FR" noProof="0"/>
              <a:t>MM</a:t>
            </a:r>
          </a:p>
        </p:txBody>
      </p:sp>
      <p:sp>
        <p:nvSpPr>
          <p:cNvPr id="30" name="Espace réservé du texte 10">
            <a:extLst>
              <a:ext uri="{FF2B5EF4-FFF2-40B4-BE49-F238E27FC236}">
                <a16:creationId xmlns:a16="http://schemas.microsoft.com/office/drawing/2014/main" id="{9E38664A-8108-4E24-800B-3C32ADA43978}"/>
              </a:ext>
            </a:extLst>
          </p:cNvPr>
          <p:cNvSpPr>
            <a:spLocks noGrp="1"/>
          </p:cNvSpPr>
          <p:nvPr>
            <p:ph type="body" sz="quarter" idx="57" hasCustomPrompt="1"/>
          </p:nvPr>
        </p:nvSpPr>
        <p:spPr>
          <a:xfrm>
            <a:off x="9846785" y="4425696"/>
            <a:ext cx="640080" cy="201776"/>
          </a:xfrm>
        </p:spPr>
        <p:txBody>
          <a:bodyPr rtlCol="0">
            <a:noAutofit/>
          </a:bodyPr>
          <a:lstStyle>
            <a:lvl1pPr marL="0" indent="0" algn="ctr">
              <a:buNone/>
              <a:defRPr sz="1000">
                <a:solidFill>
                  <a:schemeClr val="tx1"/>
                </a:solidFill>
              </a:defRPr>
            </a:lvl1pPr>
          </a:lstStyle>
          <a:p>
            <a:pPr lvl="0" rtl="0"/>
            <a:r>
              <a:rPr lang="fr-FR" noProof="0"/>
              <a:t>MM</a:t>
            </a:r>
          </a:p>
        </p:txBody>
      </p:sp>
      <p:sp>
        <p:nvSpPr>
          <p:cNvPr id="31" name="Espace réservé du texte 10">
            <a:extLst>
              <a:ext uri="{FF2B5EF4-FFF2-40B4-BE49-F238E27FC236}">
                <a16:creationId xmlns:a16="http://schemas.microsoft.com/office/drawing/2014/main" id="{2908458B-A3ED-4855-9E08-108D7C4A8D36}"/>
              </a:ext>
            </a:extLst>
          </p:cNvPr>
          <p:cNvSpPr>
            <a:spLocks noGrp="1"/>
          </p:cNvSpPr>
          <p:nvPr>
            <p:ph type="body" sz="quarter" idx="58" hasCustomPrompt="1"/>
          </p:nvPr>
        </p:nvSpPr>
        <p:spPr>
          <a:xfrm>
            <a:off x="10634472" y="4425696"/>
            <a:ext cx="640080" cy="201776"/>
          </a:xfrm>
        </p:spPr>
        <p:txBody>
          <a:bodyPr rtlCol="0">
            <a:noAutofit/>
          </a:bodyPr>
          <a:lstStyle>
            <a:lvl1pPr marL="0" indent="0" algn="ctr">
              <a:buNone/>
              <a:defRPr sz="1000">
                <a:solidFill>
                  <a:schemeClr val="tx1"/>
                </a:solidFill>
              </a:defRPr>
            </a:lvl1pPr>
          </a:lstStyle>
          <a:p>
            <a:pPr lvl="0" rtl="0"/>
            <a:r>
              <a:rPr lang="fr-FR" noProof="0"/>
              <a:t>MM</a:t>
            </a:r>
          </a:p>
        </p:txBody>
      </p:sp>
      <p:sp>
        <p:nvSpPr>
          <p:cNvPr id="32" name="Rectangle 31">
            <a:extLst>
              <a:ext uri="{FF2B5EF4-FFF2-40B4-BE49-F238E27FC236}">
                <a16:creationId xmlns:a16="http://schemas.microsoft.com/office/drawing/2014/main" id="{FFA35437-CCDE-4D92-B879-F23B329C8EC3}"/>
              </a:ext>
              <a:ext uri="{C183D7F6-B498-43B3-948B-1728B52AA6E4}">
                <adec:decorative xmlns:adec="http://schemas.microsoft.com/office/drawing/2017/decorative" val="1"/>
              </a:ext>
            </a:extLst>
          </p:cNvPr>
          <p:cNvSpPr/>
          <p:nvPr userDrawn="1"/>
        </p:nvSpPr>
        <p:spPr>
          <a:xfrm>
            <a:off x="929640" y="4034785"/>
            <a:ext cx="10332720"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solidFill>
                <a:schemeClr val="tx1">
                  <a:lumMod val="75000"/>
                  <a:lumOff val="25000"/>
                </a:schemeClr>
              </a:solidFill>
            </a:endParaRPr>
          </a:p>
        </p:txBody>
      </p:sp>
      <p:sp>
        <p:nvSpPr>
          <p:cNvPr id="36" name="Espace réservé de la date 2">
            <a:extLst>
              <a:ext uri="{FF2B5EF4-FFF2-40B4-BE49-F238E27FC236}">
                <a16:creationId xmlns:a16="http://schemas.microsoft.com/office/drawing/2014/main" id="{1CDC588F-73BC-4108-974B-0EAAB8213CE0}"/>
              </a:ext>
            </a:extLst>
          </p:cNvPr>
          <p:cNvSpPr>
            <a:spLocks noGrp="1"/>
          </p:cNvSpPr>
          <p:nvPr>
            <p:ph type="dt" sz="half" idx="10"/>
          </p:nvPr>
        </p:nvSpPr>
        <p:spPr>
          <a:xfrm>
            <a:off x="838200" y="6356350"/>
            <a:ext cx="2743200" cy="365125"/>
          </a:xfrm>
        </p:spPr>
        <p:txBody>
          <a:bodyPr rtlCol="0"/>
          <a:lstStyle>
            <a:lvl1pPr>
              <a:defRPr sz="900"/>
            </a:lvl1pPr>
          </a:lstStyle>
          <a:p>
            <a:pPr rtl="0"/>
            <a:r>
              <a:rPr lang="fr-FR" noProof="0"/>
              <a:t>20XX</a:t>
            </a:r>
          </a:p>
        </p:txBody>
      </p:sp>
      <p:sp>
        <p:nvSpPr>
          <p:cNvPr id="37" name="Espace réservé du pied de page 3">
            <a:extLst>
              <a:ext uri="{FF2B5EF4-FFF2-40B4-BE49-F238E27FC236}">
                <a16:creationId xmlns:a16="http://schemas.microsoft.com/office/drawing/2014/main" id="{B2AC1EB2-9B8F-4077-8B66-64F9549F2C99}"/>
              </a:ext>
            </a:extLst>
          </p:cNvPr>
          <p:cNvSpPr>
            <a:spLocks noGrp="1"/>
          </p:cNvSpPr>
          <p:nvPr>
            <p:ph type="ftr" sz="quarter" idx="11"/>
          </p:nvPr>
        </p:nvSpPr>
        <p:spPr>
          <a:xfrm>
            <a:off x="4038600" y="6356350"/>
            <a:ext cx="4114800" cy="365125"/>
          </a:xfrm>
        </p:spPr>
        <p:txBody>
          <a:bodyPr rtlCol="0"/>
          <a:lstStyle>
            <a:lvl1pPr>
              <a:defRPr sz="900"/>
            </a:lvl1pPr>
          </a:lstStyle>
          <a:p>
            <a:pPr rtl="0"/>
            <a:r>
              <a:rPr lang="fr-FR" noProof="0"/>
              <a:t>Pitch Deck</a:t>
            </a:r>
          </a:p>
        </p:txBody>
      </p:sp>
      <p:sp>
        <p:nvSpPr>
          <p:cNvPr id="38" name="Espace réservé du numéro de diapositive 4">
            <a:extLst>
              <a:ext uri="{FF2B5EF4-FFF2-40B4-BE49-F238E27FC236}">
                <a16:creationId xmlns:a16="http://schemas.microsoft.com/office/drawing/2014/main" id="{28DE3E33-346A-45AF-B164-CB5DF04FAE6D}"/>
              </a:ext>
            </a:extLst>
          </p:cNvPr>
          <p:cNvSpPr>
            <a:spLocks noGrp="1"/>
          </p:cNvSpPr>
          <p:nvPr>
            <p:ph type="sldNum" sz="quarter" idx="12"/>
          </p:nvPr>
        </p:nvSpPr>
        <p:spPr>
          <a:xfrm>
            <a:off x="8610600" y="6356350"/>
            <a:ext cx="2743200" cy="365125"/>
          </a:xfrm>
        </p:spPr>
        <p:txBody>
          <a:bodyPr rtlCol="0"/>
          <a:lstStyle>
            <a:lvl1pPr>
              <a:defRPr sz="900"/>
            </a:lvl1pPr>
          </a:lstStyle>
          <a:p>
            <a:pPr rtl="0"/>
            <a:fld id="{B5CEABB6-07DC-46E8-9B57-56EC44A396E5}" type="slidenum">
              <a:rPr lang="fr-FR" noProof="0" smtClean="0"/>
              <a:t>‹N°›</a:t>
            </a:fld>
            <a:endParaRPr lang="fr-FR" noProof="0"/>
          </a:p>
        </p:txBody>
      </p:sp>
    </p:spTree>
    <p:extLst>
      <p:ext uri="{BB962C8B-B14F-4D97-AF65-F5344CB8AC3E}">
        <p14:creationId xmlns:p14="http://schemas.microsoft.com/office/powerpoint/2010/main" val="29297715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mart Art">
    <p:bg>
      <p:bgRef idx="1001">
        <a:schemeClr val="bg1"/>
      </p:bgRef>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rtlCol="0">
            <a:normAutofit/>
          </a:bodyPr>
          <a:lstStyle>
            <a:lvl1pPr algn="ctr">
              <a:defRPr lang="en-US" sz="2800" kern="1200" spc="150" baseline="0" dirty="0">
                <a:solidFill>
                  <a:schemeClr val="tx1"/>
                </a:solidFill>
                <a:latin typeface="+mj-lt"/>
                <a:ea typeface="+mj-ea"/>
                <a:cs typeface="+mj-cs"/>
              </a:defRPr>
            </a:lvl1pPr>
          </a:lstStyle>
          <a:p>
            <a:pPr rtl="0"/>
            <a:r>
              <a:rPr lang="fr-FR" noProof="0"/>
              <a:t>CLIQUEZ ICI POUR MODIFIER LE STYLE DU TITRE</a:t>
            </a:r>
          </a:p>
        </p:txBody>
      </p:sp>
      <p:sp>
        <p:nvSpPr>
          <p:cNvPr id="7" name="Espace réservé SmartArt 6">
            <a:extLst>
              <a:ext uri="{FF2B5EF4-FFF2-40B4-BE49-F238E27FC236}">
                <a16:creationId xmlns:a16="http://schemas.microsoft.com/office/drawing/2014/main" id="{156CA116-0F6E-4EE9-B34F-03BA07161A7A}"/>
              </a:ext>
            </a:extLst>
          </p:cNvPr>
          <p:cNvSpPr>
            <a:spLocks noGrp="1"/>
          </p:cNvSpPr>
          <p:nvPr>
            <p:ph type="dgm" sz="quarter" idx="15" hasCustomPrompt="1"/>
          </p:nvPr>
        </p:nvSpPr>
        <p:spPr>
          <a:xfrm>
            <a:off x="838200" y="2139084"/>
            <a:ext cx="10515600" cy="3695338"/>
          </a:xfrm>
        </p:spPr>
        <p:txBody>
          <a:bodyPr rtlCol="0"/>
          <a:lstStyle/>
          <a:p>
            <a:pPr rtl="0"/>
            <a:r>
              <a:rPr lang="fr-FR" noProof="0"/>
              <a:t>Cliquez sur l’icône pour ajouter un graphique SmartArt</a:t>
            </a:r>
          </a:p>
        </p:txBody>
      </p:sp>
      <p:sp>
        <p:nvSpPr>
          <p:cNvPr id="3" name="Espace réservé de la date 2">
            <a:extLst>
              <a:ext uri="{FF2B5EF4-FFF2-40B4-BE49-F238E27FC236}">
                <a16:creationId xmlns:a16="http://schemas.microsoft.com/office/drawing/2014/main" id="{7E085D26-FA83-4414-959E-98936A772670}"/>
              </a:ext>
            </a:extLst>
          </p:cNvPr>
          <p:cNvSpPr>
            <a:spLocks noGrp="1"/>
          </p:cNvSpPr>
          <p:nvPr>
            <p:ph type="dt" sz="half" idx="10"/>
          </p:nvPr>
        </p:nvSpPr>
        <p:spPr/>
        <p:txBody>
          <a:bodyPr rtlCol="0"/>
          <a:lstStyle>
            <a:lvl1pPr>
              <a:defRPr sz="900"/>
            </a:lvl1pPr>
          </a:lstStyle>
          <a:p>
            <a:pPr rtl="0"/>
            <a:r>
              <a:rPr lang="fr-FR" noProof="0"/>
              <a:t>20XX</a:t>
            </a:r>
          </a:p>
        </p:txBody>
      </p:sp>
      <p:sp>
        <p:nvSpPr>
          <p:cNvPr id="4" name="Espace réservé du pied de page 3">
            <a:extLst>
              <a:ext uri="{FF2B5EF4-FFF2-40B4-BE49-F238E27FC236}">
                <a16:creationId xmlns:a16="http://schemas.microsoft.com/office/drawing/2014/main" id="{1FB52E93-DE4C-4341-8D83-F0230E38B1A1}"/>
              </a:ext>
            </a:extLst>
          </p:cNvPr>
          <p:cNvSpPr>
            <a:spLocks noGrp="1"/>
          </p:cNvSpPr>
          <p:nvPr>
            <p:ph type="ftr" sz="quarter" idx="11"/>
          </p:nvPr>
        </p:nvSpPr>
        <p:spPr/>
        <p:txBody>
          <a:bodyPr rtlCol="0"/>
          <a:lstStyle>
            <a:lvl1pPr>
              <a:defRPr sz="900"/>
            </a:lvl1pPr>
          </a:lstStyle>
          <a:p>
            <a:pPr rtl="0"/>
            <a:r>
              <a:rPr lang="fr-FR" noProof="0"/>
              <a:t>Pitch Deck</a:t>
            </a:r>
          </a:p>
        </p:txBody>
      </p:sp>
      <p:cxnSp>
        <p:nvCxnSpPr>
          <p:cNvPr id="10" name="Connecteur droit 9">
            <a:extLst>
              <a:ext uri="{FF2B5EF4-FFF2-40B4-BE49-F238E27FC236}">
                <a16:creationId xmlns:a16="http://schemas.microsoft.com/office/drawing/2014/main" id="{66988B2D-0240-4256-8268-4B9FF1E72363}"/>
              </a:ext>
              <a:ext uri="{C183D7F6-B498-43B3-948B-1728B52AA6E4}">
                <adec:decorative xmlns:adec="http://schemas.microsoft.com/office/drawing/2017/decorative" val="1"/>
              </a:ext>
            </a:extLst>
          </p:cNvPr>
          <p:cNvCxnSpPr>
            <a:cxnSpLocks/>
          </p:cNvCxnSpPr>
          <p:nvPr/>
        </p:nvCxnSpPr>
        <p:spPr>
          <a:xfrm flipV="1">
            <a:off x="0" y="0"/>
            <a:ext cx="25908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D8EEAAE1-3D04-41C3-B2D2-B3BEF34C3B27}"/>
              </a:ext>
              <a:ext uri="{C183D7F6-B498-43B3-948B-1728B52AA6E4}">
                <adec:decorative xmlns:adec="http://schemas.microsoft.com/office/drawing/2017/decorative" val="1"/>
              </a:ext>
            </a:extLst>
          </p:cNvPr>
          <p:cNvCxnSpPr>
            <a:cxnSpLocks/>
          </p:cNvCxnSpPr>
          <p:nvPr/>
        </p:nvCxnSpPr>
        <p:spPr>
          <a:xfrm flipH="1">
            <a:off x="0" y="0"/>
            <a:ext cx="704850" cy="1027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Espace réservé du numéro de diapositive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rtlCol="0"/>
          <a:lstStyle>
            <a:lvl1pPr>
              <a:defRPr sz="900"/>
            </a:lvl1pPr>
          </a:lstStyle>
          <a:p>
            <a:pPr rtl="0"/>
            <a:fld id="{B5CEABB6-07DC-46E8-9B57-56EC44A396E5}" type="slidenum">
              <a:rPr lang="fr-FR" noProof="0" smtClean="0"/>
              <a:t>‹N°›</a:t>
            </a:fld>
            <a:endParaRPr lang="fr-FR" noProof="0"/>
          </a:p>
        </p:txBody>
      </p:sp>
    </p:spTree>
    <p:extLst>
      <p:ext uri="{BB962C8B-B14F-4D97-AF65-F5344CB8AC3E}">
        <p14:creationId xmlns:p14="http://schemas.microsoft.com/office/powerpoint/2010/main" val="999411322"/>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Diapositive équipe 4 personnes">
    <p:bg>
      <p:bgRef idx="1001">
        <a:schemeClr val="bg1"/>
      </p:bgRef>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rtlCol="0">
            <a:normAutofit/>
          </a:bodyPr>
          <a:lstStyle>
            <a:lvl1pPr algn="ctr">
              <a:defRPr lang="en-US" sz="2800" kern="1200" spc="150" baseline="0" dirty="0">
                <a:solidFill>
                  <a:schemeClr val="tx1"/>
                </a:solidFill>
                <a:latin typeface="+mj-lt"/>
                <a:ea typeface="+mj-ea"/>
                <a:cs typeface="+mj-cs"/>
              </a:defRPr>
            </a:lvl1pPr>
          </a:lstStyle>
          <a:p>
            <a:pPr rtl="0"/>
            <a:r>
              <a:rPr lang="fr-FR" noProof="0"/>
              <a:t>CLIQUEZ ICI POUR MODIFIER LE STYLE DU TITRE</a:t>
            </a:r>
          </a:p>
        </p:txBody>
      </p:sp>
      <p:sp>
        <p:nvSpPr>
          <p:cNvPr id="11" name="Espace réservé d’image 10">
            <a:extLst>
              <a:ext uri="{FF2B5EF4-FFF2-40B4-BE49-F238E27FC236}">
                <a16:creationId xmlns:a16="http://schemas.microsoft.com/office/drawing/2014/main" id="{B0BDE76A-30A6-4268-9656-28A484C3DCC9}"/>
              </a:ext>
            </a:extLst>
          </p:cNvPr>
          <p:cNvSpPr>
            <a:spLocks noGrp="1"/>
          </p:cNvSpPr>
          <p:nvPr>
            <p:ph type="pic" sz="quarter" idx="14" hasCustomPrompt="1"/>
          </p:nvPr>
        </p:nvSpPr>
        <p:spPr>
          <a:xfrm>
            <a:off x="1487181" y="2886074"/>
            <a:ext cx="1845511" cy="1845511"/>
          </a:xfrm>
          <a:solidFill>
            <a:schemeClr val="bg1">
              <a:lumMod val="95000"/>
            </a:schemeClr>
          </a:solidFill>
        </p:spPr>
        <p:txBody>
          <a:bodyPr rtlCol="0"/>
          <a:lstStyle/>
          <a:p>
            <a:pPr rtl="0"/>
            <a:r>
              <a:rPr lang="fr-FR" noProof="0"/>
              <a:t>Cliquez sur l’icône pour ajouter une image</a:t>
            </a:r>
          </a:p>
        </p:txBody>
      </p:sp>
      <p:sp>
        <p:nvSpPr>
          <p:cNvPr id="3" name="Espace réservé du texte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311558" y="5084524"/>
            <a:ext cx="2196619" cy="343061"/>
          </a:xfrm>
        </p:spPr>
        <p:txBody>
          <a:bodyPr rtlCol="0"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CLIQUEZ ICI POUR MODIFIER</a:t>
            </a:r>
          </a:p>
        </p:txBody>
      </p:sp>
      <p:sp>
        <p:nvSpPr>
          <p:cNvPr id="26" name="Espace réservé du texte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487181" y="5464114"/>
            <a:ext cx="1845511" cy="343061"/>
          </a:xfrm>
        </p:spPr>
        <p:txBody>
          <a:bodyPr rtlCol="0" anchor="t">
            <a:noAutofit/>
          </a:bodyPr>
          <a:lstStyle>
            <a:lvl1pPr marL="0" indent="0" algn="ctr">
              <a:buNone/>
              <a:defRPr lang="en-US" sz="1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CLIQUEZ ICI POUR MODIFIER</a:t>
            </a:r>
          </a:p>
        </p:txBody>
      </p:sp>
      <p:sp>
        <p:nvSpPr>
          <p:cNvPr id="17" name="Espace réservé d’image 10">
            <a:extLst>
              <a:ext uri="{FF2B5EF4-FFF2-40B4-BE49-F238E27FC236}">
                <a16:creationId xmlns:a16="http://schemas.microsoft.com/office/drawing/2014/main" id="{C4CA5C9C-91D5-44B1-A82A-A49732B4691A}"/>
              </a:ext>
            </a:extLst>
          </p:cNvPr>
          <p:cNvSpPr>
            <a:spLocks noGrp="1"/>
          </p:cNvSpPr>
          <p:nvPr>
            <p:ph type="pic" sz="quarter" idx="15" hasCustomPrompt="1"/>
          </p:nvPr>
        </p:nvSpPr>
        <p:spPr>
          <a:xfrm>
            <a:off x="3836914" y="2886074"/>
            <a:ext cx="1845511" cy="1845511"/>
          </a:xfrm>
          <a:solidFill>
            <a:schemeClr val="bg1">
              <a:lumMod val="95000"/>
            </a:schemeClr>
          </a:solidFill>
        </p:spPr>
        <p:txBody>
          <a:bodyPr rtlCol="0"/>
          <a:lstStyle/>
          <a:p>
            <a:pPr rtl="0"/>
            <a:r>
              <a:rPr lang="fr-FR" noProof="0"/>
              <a:t>Cliquez sur l’icône pour ajouter une image</a:t>
            </a:r>
          </a:p>
        </p:txBody>
      </p:sp>
      <p:sp>
        <p:nvSpPr>
          <p:cNvPr id="23" name="Espace réservé du texte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707607" y="5099206"/>
            <a:ext cx="2145049" cy="343061"/>
          </a:xfrm>
        </p:spPr>
        <p:txBody>
          <a:bodyPr rtlCol="0"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CLIQUEZ ICI POUR MODIFIER</a:t>
            </a:r>
          </a:p>
        </p:txBody>
      </p:sp>
      <p:sp>
        <p:nvSpPr>
          <p:cNvPr id="27" name="Espace réservé du texte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836913" y="5478796"/>
            <a:ext cx="1855949" cy="343061"/>
          </a:xfrm>
        </p:spPr>
        <p:txBody>
          <a:bodyPr rtlCol="0" anchor="t">
            <a:noAutofit/>
          </a:bodyPr>
          <a:lstStyle>
            <a:lvl1pPr marL="0" indent="0" algn="ctr">
              <a:buNone/>
              <a:defRPr lang="en-US" sz="1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CLIQUEZ ICI POUR MODIFIER</a:t>
            </a:r>
          </a:p>
        </p:txBody>
      </p:sp>
      <p:sp>
        <p:nvSpPr>
          <p:cNvPr id="18" name="Espace réservé d’image 10">
            <a:extLst>
              <a:ext uri="{FF2B5EF4-FFF2-40B4-BE49-F238E27FC236}">
                <a16:creationId xmlns:a16="http://schemas.microsoft.com/office/drawing/2014/main" id="{4EBC7D6F-397D-4C5A-AA62-F683F88531A2}"/>
              </a:ext>
            </a:extLst>
          </p:cNvPr>
          <p:cNvSpPr>
            <a:spLocks noGrp="1"/>
          </p:cNvSpPr>
          <p:nvPr>
            <p:ph type="pic" sz="quarter" idx="16" hasCustomPrompt="1"/>
          </p:nvPr>
        </p:nvSpPr>
        <p:spPr>
          <a:xfrm>
            <a:off x="6327578" y="2886074"/>
            <a:ext cx="1845511" cy="1845511"/>
          </a:xfrm>
          <a:solidFill>
            <a:schemeClr val="bg1">
              <a:lumMod val="95000"/>
            </a:schemeClr>
          </a:solidFill>
        </p:spPr>
        <p:txBody>
          <a:bodyPr rtlCol="0"/>
          <a:lstStyle/>
          <a:p>
            <a:pPr lvl="1" rtl="0"/>
            <a:r>
              <a:rPr lang="fr-FR" noProof="0"/>
              <a:t>Cliquez sur l’icône pour ajouter une image</a:t>
            </a:r>
          </a:p>
        </p:txBody>
      </p:sp>
      <p:sp>
        <p:nvSpPr>
          <p:cNvPr id="24" name="Espace réservé du texte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198271" y="5099206"/>
            <a:ext cx="2132985" cy="343061"/>
          </a:xfrm>
        </p:spPr>
        <p:txBody>
          <a:bodyPr rtlCol="0"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CLIQUEZ ICI POUR MODIFIER</a:t>
            </a:r>
          </a:p>
        </p:txBody>
      </p:sp>
      <p:sp>
        <p:nvSpPr>
          <p:cNvPr id="28" name="Espace réservé du texte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327577" y="5478796"/>
            <a:ext cx="1845511" cy="343061"/>
          </a:xfrm>
        </p:spPr>
        <p:txBody>
          <a:bodyPr rtlCol="0" anchor="t">
            <a:noAutofit/>
          </a:bodyPr>
          <a:lstStyle>
            <a:lvl1pPr marL="0" indent="0" algn="ctr">
              <a:buNone/>
              <a:defRPr lang="en-US" sz="1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CLIQUEZ ICI POUR MODIFIER</a:t>
            </a:r>
          </a:p>
        </p:txBody>
      </p:sp>
      <p:sp>
        <p:nvSpPr>
          <p:cNvPr id="19" name="Espace réservé d’image 10">
            <a:extLst>
              <a:ext uri="{FF2B5EF4-FFF2-40B4-BE49-F238E27FC236}">
                <a16:creationId xmlns:a16="http://schemas.microsoft.com/office/drawing/2014/main" id="{92E6B581-A522-4758-A9A4-8B9C7B860CF2}"/>
              </a:ext>
            </a:extLst>
          </p:cNvPr>
          <p:cNvSpPr>
            <a:spLocks noGrp="1"/>
          </p:cNvSpPr>
          <p:nvPr>
            <p:ph type="pic" sz="quarter" idx="17" hasCustomPrompt="1"/>
          </p:nvPr>
        </p:nvSpPr>
        <p:spPr>
          <a:xfrm>
            <a:off x="8747458" y="2886074"/>
            <a:ext cx="1845511" cy="1845511"/>
          </a:xfrm>
          <a:solidFill>
            <a:schemeClr val="bg1">
              <a:lumMod val="95000"/>
            </a:schemeClr>
          </a:solidFill>
        </p:spPr>
        <p:txBody>
          <a:bodyPr rtlCol="0"/>
          <a:lstStyle/>
          <a:p>
            <a:pPr rtl="0"/>
            <a:r>
              <a:rPr lang="fr-FR" noProof="0"/>
              <a:t>Cliquez sur l’icône pour ajouter une image</a:t>
            </a:r>
          </a:p>
        </p:txBody>
      </p:sp>
      <p:sp>
        <p:nvSpPr>
          <p:cNvPr id="25" name="Espace réservé du texte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618152" y="5084524"/>
            <a:ext cx="2132984" cy="343061"/>
          </a:xfrm>
        </p:spPr>
        <p:txBody>
          <a:bodyPr rtlCol="0"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CLIQUEZ ICI POUR MODIFIER</a:t>
            </a:r>
          </a:p>
        </p:txBody>
      </p:sp>
      <p:sp>
        <p:nvSpPr>
          <p:cNvPr id="29" name="Espace réservé du texte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747458" y="5464114"/>
            <a:ext cx="1845510" cy="343061"/>
          </a:xfrm>
        </p:spPr>
        <p:txBody>
          <a:bodyPr rtlCol="0" anchor="t">
            <a:noAutofit/>
          </a:bodyPr>
          <a:lstStyle>
            <a:lvl1pPr marL="0" indent="0" algn="ctr">
              <a:buNone/>
              <a:defRPr lang="en-US" sz="1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CLIQUEZ ICI POUR MODIFIER</a:t>
            </a:r>
          </a:p>
        </p:txBody>
      </p:sp>
      <p:cxnSp>
        <p:nvCxnSpPr>
          <p:cNvPr id="10" name="Connecteur droit 9">
            <a:extLst>
              <a:ext uri="{FF2B5EF4-FFF2-40B4-BE49-F238E27FC236}">
                <a16:creationId xmlns:a16="http://schemas.microsoft.com/office/drawing/2014/main" id="{4E4B72DA-52CB-4D39-A342-8857B4D959B2}"/>
              </a:ext>
              <a:ext uri="{C183D7F6-B498-43B3-948B-1728B52AA6E4}">
                <adec:decorative xmlns:adec="http://schemas.microsoft.com/office/drawing/2017/decorative" val="1"/>
              </a:ext>
            </a:extLst>
          </p:cNvPr>
          <p:cNvCxnSpPr/>
          <p:nvPr/>
        </p:nvCxnSpPr>
        <p:spPr>
          <a:xfrm flipH="1" flipV="1">
            <a:off x="7334250" y="0"/>
            <a:ext cx="485775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necteur droit 14">
            <a:extLst>
              <a:ext uri="{FF2B5EF4-FFF2-40B4-BE49-F238E27FC236}">
                <a16:creationId xmlns:a16="http://schemas.microsoft.com/office/drawing/2014/main" id="{21D9BCDA-DFB7-41A4-A7C7-CEE86CEDCBE5}"/>
              </a:ext>
              <a:ext uri="{C183D7F6-B498-43B3-948B-1728B52AA6E4}">
                <adec:decorative xmlns:adec="http://schemas.microsoft.com/office/drawing/2017/decorative" val="1"/>
              </a:ext>
            </a:extLst>
          </p:cNvPr>
          <p:cNvCxnSpPr>
            <a:cxnSpLocks/>
          </p:cNvCxnSpPr>
          <p:nvPr/>
        </p:nvCxnSpPr>
        <p:spPr>
          <a:xfrm>
            <a:off x="11487150" y="0"/>
            <a:ext cx="704850" cy="1724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Espace réservé de la date 6">
            <a:extLst>
              <a:ext uri="{FF2B5EF4-FFF2-40B4-BE49-F238E27FC236}">
                <a16:creationId xmlns:a16="http://schemas.microsoft.com/office/drawing/2014/main" id="{F255C16C-AA88-4BBF-8040-11ECFED618E0}"/>
              </a:ext>
            </a:extLst>
          </p:cNvPr>
          <p:cNvSpPr>
            <a:spLocks noGrp="1"/>
          </p:cNvSpPr>
          <p:nvPr>
            <p:ph type="dt" sz="half" idx="10"/>
          </p:nvPr>
        </p:nvSpPr>
        <p:spPr/>
        <p:txBody>
          <a:bodyPr rtlCol="0"/>
          <a:lstStyle>
            <a:lvl1pPr>
              <a:defRPr sz="900"/>
            </a:lvl1pPr>
          </a:lstStyle>
          <a:p>
            <a:pPr rtl="0"/>
            <a:r>
              <a:rPr lang="fr-FR" noProof="0"/>
              <a:t>20XX</a:t>
            </a:r>
          </a:p>
        </p:txBody>
      </p:sp>
      <p:sp>
        <p:nvSpPr>
          <p:cNvPr id="8" name="Espace réservé du pied de page 7">
            <a:extLst>
              <a:ext uri="{FF2B5EF4-FFF2-40B4-BE49-F238E27FC236}">
                <a16:creationId xmlns:a16="http://schemas.microsoft.com/office/drawing/2014/main" id="{CBE560E3-F935-488F-8F0E-191D7B6B54B8}"/>
              </a:ext>
            </a:extLst>
          </p:cNvPr>
          <p:cNvSpPr>
            <a:spLocks noGrp="1"/>
          </p:cNvSpPr>
          <p:nvPr>
            <p:ph type="ftr" sz="quarter" idx="11"/>
          </p:nvPr>
        </p:nvSpPr>
        <p:spPr/>
        <p:txBody>
          <a:bodyPr rtlCol="0"/>
          <a:lstStyle>
            <a:lvl1pPr>
              <a:defRPr sz="900"/>
            </a:lvl1pPr>
          </a:lstStyle>
          <a:p>
            <a:pPr rtl="0"/>
            <a:r>
              <a:rPr lang="fr-FR" noProof="0"/>
              <a:t>Pitch Deck</a:t>
            </a:r>
          </a:p>
        </p:txBody>
      </p:sp>
      <p:sp>
        <p:nvSpPr>
          <p:cNvPr id="9" name="Espace réservé du numéro de diapositive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rtlCol="0"/>
          <a:lstStyle>
            <a:lvl1pPr>
              <a:defRPr sz="900"/>
            </a:lvl1pPr>
          </a:lstStyle>
          <a:p>
            <a:pPr rtl="0"/>
            <a:fld id="{B5CEABB6-07DC-46E8-9B57-56EC44A396E5}" type="slidenum">
              <a:rPr lang="fr-FR" noProof="0" smtClean="0"/>
              <a:t>‹N°›</a:t>
            </a:fld>
            <a:endParaRPr lang="fr-FR" noProof="0"/>
          </a:p>
        </p:txBody>
      </p:sp>
    </p:spTree>
    <p:extLst>
      <p:ext uri="{BB962C8B-B14F-4D97-AF65-F5344CB8AC3E}">
        <p14:creationId xmlns:p14="http://schemas.microsoft.com/office/powerpoint/2010/main" val="336167229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pos="936">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Diapositive équipe 8 personnes">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rtlCol="0">
            <a:normAutofit/>
          </a:bodyPr>
          <a:lstStyle>
            <a:lvl1pPr algn="ctr">
              <a:defRPr lang="en-US" sz="2800" kern="1200" spc="150" baseline="0" dirty="0">
                <a:solidFill>
                  <a:schemeClr val="tx1"/>
                </a:solidFill>
                <a:latin typeface="+mj-lt"/>
                <a:ea typeface="+mj-ea"/>
                <a:cs typeface="+mj-cs"/>
              </a:defRPr>
            </a:lvl1pPr>
          </a:lstStyle>
          <a:p>
            <a:pPr rtl="0"/>
            <a:r>
              <a:rPr lang="fr-FR" noProof="0"/>
              <a:t>CLIQUEZ ICI POUR MODIFIER LE STYLE DU TITRE</a:t>
            </a:r>
          </a:p>
        </p:txBody>
      </p:sp>
      <p:sp>
        <p:nvSpPr>
          <p:cNvPr id="11" name="Espace réservé d’image 10">
            <a:extLst>
              <a:ext uri="{FF2B5EF4-FFF2-40B4-BE49-F238E27FC236}">
                <a16:creationId xmlns:a16="http://schemas.microsoft.com/office/drawing/2014/main" id="{B0BDE76A-30A6-4268-9656-28A484C3DCC9}"/>
              </a:ext>
            </a:extLst>
          </p:cNvPr>
          <p:cNvSpPr>
            <a:spLocks noGrp="1"/>
          </p:cNvSpPr>
          <p:nvPr>
            <p:ph type="pic" sz="quarter" idx="14" hasCustomPrompt="1"/>
          </p:nvPr>
        </p:nvSpPr>
        <p:spPr>
          <a:xfrm>
            <a:off x="1877176" y="2428875"/>
            <a:ext cx="1066800" cy="1066800"/>
          </a:xfrm>
          <a:solidFill>
            <a:schemeClr val="tx1"/>
          </a:solidFill>
        </p:spPr>
        <p:txBody>
          <a:bodyPr rtlCol="0">
            <a:normAutofit/>
          </a:bodyPr>
          <a:lstStyle>
            <a:lvl1pPr marL="0" indent="0">
              <a:lnSpc>
                <a:spcPct val="100000"/>
              </a:lnSpc>
              <a:buNone/>
              <a:defRPr sz="900">
                <a:solidFill>
                  <a:schemeClr val="bg1"/>
                </a:solidFill>
              </a:defRPr>
            </a:lvl1pPr>
          </a:lstStyle>
          <a:p>
            <a:pPr rtl="0"/>
            <a:r>
              <a:rPr lang="fr-FR" noProof="0"/>
              <a:t>Cliquez sur l’icône pour ajouter une image</a:t>
            </a:r>
          </a:p>
        </p:txBody>
      </p:sp>
      <p:sp>
        <p:nvSpPr>
          <p:cNvPr id="3" name="Espace réservé du texte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500168" y="3654378"/>
            <a:ext cx="1828800" cy="343061"/>
          </a:xfrm>
        </p:spPr>
        <p:txBody>
          <a:bodyPr rtlCol="0"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CLIQUEZ ICI POUR MODIFIER</a:t>
            </a:r>
          </a:p>
        </p:txBody>
      </p:sp>
      <p:sp>
        <p:nvSpPr>
          <p:cNvPr id="26" name="Espace réservé du texte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390120" y="3782039"/>
            <a:ext cx="2057400" cy="343061"/>
          </a:xfrm>
        </p:spPr>
        <p:txBody>
          <a:bodyPr rtlCol="0"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CLIQUEZ ICI POUR MODIFIER</a:t>
            </a:r>
          </a:p>
        </p:txBody>
      </p:sp>
      <p:sp>
        <p:nvSpPr>
          <p:cNvPr id="17" name="Espace réservé d’image 10">
            <a:extLst>
              <a:ext uri="{FF2B5EF4-FFF2-40B4-BE49-F238E27FC236}">
                <a16:creationId xmlns:a16="http://schemas.microsoft.com/office/drawing/2014/main" id="{C4CA5C9C-91D5-44B1-A82A-A49732B4691A}"/>
              </a:ext>
            </a:extLst>
          </p:cNvPr>
          <p:cNvSpPr>
            <a:spLocks noGrp="1"/>
          </p:cNvSpPr>
          <p:nvPr>
            <p:ph type="pic" sz="quarter" idx="15" hasCustomPrompt="1"/>
          </p:nvPr>
        </p:nvSpPr>
        <p:spPr>
          <a:xfrm>
            <a:off x="4226270" y="2428875"/>
            <a:ext cx="1066800" cy="1066800"/>
          </a:xfrm>
          <a:solidFill>
            <a:schemeClr val="tx1"/>
          </a:solidFill>
        </p:spPr>
        <p:txBody>
          <a:bodyPr rtlCol="0">
            <a:normAutofit/>
          </a:bodyPr>
          <a:lstStyle>
            <a:lvl1pPr marL="0" indent="0">
              <a:lnSpc>
                <a:spcPct val="100000"/>
              </a:lnSpc>
              <a:buNone/>
              <a:defRPr sz="900">
                <a:solidFill>
                  <a:schemeClr val="bg1"/>
                </a:solidFill>
              </a:defRPr>
            </a:lvl1pPr>
          </a:lstStyle>
          <a:p>
            <a:pPr rtl="0"/>
            <a:r>
              <a:rPr lang="fr-FR" noProof="0"/>
              <a:t>Cliquez sur l’icône pour ajouter une image</a:t>
            </a:r>
          </a:p>
        </p:txBody>
      </p:sp>
      <p:sp>
        <p:nvSpPr>
          <p:cNvPr id="23" name="Espace réservé du texte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849262" y="3669060"/>
            <a:ext cx="1828800" cy="343061"/>
          </a:xfrm>
        </p:spPr>
        <p:txBody>
          <a:bodyPr rtlCol="0"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CLIQUEZ ICI POUR MODIFIER</a:t>
            </a:r>
          </a:p>
        </p:txBody>
      </p:sp>
      <p:sp>
        <p:nvSpPr>
          <p:cNvPr id="27" name="Espace réservé du texte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739214" y="3796721"/>
            <a:ext cx="2057400" cy="343061"/>
          </a:xfrm>
        </p:spPr>
        <p:txBody>
          <a:bodyPr rtlCol="0"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CLIQUEZ ICI POUR MODIFIER</a:t>
            </a:r>
          </a:p>
        </p:txBody>
      </p:sp>
      <p:sp>
        <p:nvSpPr>
          <p:cNvPr id="18" name="Espace réservé d’image 10">
            <a:extLst>
              <a:ext uri="{FF2B5EF4-FFF2-40B4-BE49-F238E27FC236}">
                <a16:creationId xmlns:a16="http://schemas.microsoft.com/office/drawing/2014/main" id="{4EBC7D6F-397D-4C5A-AA62-F683F88531A2}"/>
              </a:ext>
            </a:extLst>
          </p:cNvPr>
          <p:cNvSpPr>
            <a:spLocks noGrp="1"/>
          </p:cNvSpPr>
          <p:nvPr>
            <p:ph type="pic" sz="quarter" idx="16" hasCustomPrompt="1"/>
          </p:nvPr>
        </p:nvSpPr>
        <p:spPr>
          <a:xfrm>
            <a:off x="6716934" y="2428875"/>
            <a:ext cx="1066800" cy="1066800"/>
          </a:xfrm>
          <a:solidFill>
            <a:schemeClr val="tx1"/>
          </a:solidFill>
        </p:spPr>
        <p:txBody>
          <a:bodyPr rtlCol="0">
            <a:normAutofit/>
          </a:bodyPr>
          <a:lstStyle>
            <a:lvl1pPr marL="0" indent="0">
              <a:buNone/>
              <a:defRPr sz="900">
                <a:solidFill>
                  <a:schemeClr val="bg1"/>
                </a:solidFill>
              </a:defRPr>
            </a:lvl1pPr>
            <a:lvl2pPr marL="457200" indent="0">
              <a:lnSpc>
                <a:spcPct val="100000"/>
              </a:lnSpc>
              <a:buNone/>
              <a:defRPr sz="900">
                <a:solidFill>
                  <a:schemeClr val="bg1"/>
                </a:solidFill>
              </a:defRPr>
            </a:lvl2pPr>
          </a:lstStyle>
          <a:p>
            <a:pPr lvl="0" rtl="0"/>
            <a:r>
              <a:rPr lang="fr-FR" noProof="0"/>
              <a:t>Cliquez sur l’icône pour ajouter une image</a:t>
            </a:r>
          </a:p>
        </p:txBody>
      </p:sp>
      <p:sp>
        <p:nvSpPr>
          <p:cNvPr id="24" name="Espace réservé du texte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339926" y="3669060"/>
            <a:ext cx="1828800" cy="343061"/>
          </a:xfrm>
        </p:spPr>
        <p:txBody>
          <a:bodyPr rtlCol="0"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CLIQUEZ ICI POUR MODIFIER</a:t>
            </a:r>
          </a:p>
        </p:txBody>
      </p:sp>
      <p:sp>
        <p:nvSpPr>
          <p:cNvPr id="28" name="Espace réservé du texte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217963" y="3796721"/>
            <a:ext cx="2057400" cy="343061"/>
          </a:xfrm>
        </p:spPr>
        <p:txBody>
          <a:bodyPr rtlCol="0"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CLIQUEZ ICI POUR MODIFIER</a:t>
            </a:r>
          </a:p>
        </p:txBody>
      </p:sp>
      <p:sp>
        <p:nvSpPr>
          <p:cNvPr id="19" name="Espace réservé d’image 10">
            <a:extLst>
              <a:ext uri="{FF2B5EF4-FFF2-40B4-BE49-F238E27FC236}">
                <a16:creationId xmlns:a16="http://schemas.microsoft.com/office/drawing/2014/main" id="{92E6B581-A522-4758-A9A4-8B9C7B860CF2}"/>
              </a:ext>
            </a:extLst>
          </p:cNvPr>
          <p:cNvSpPr>
            <a:spLocks noGrp="1"/>
          </p:cNvSpPr>
          <p:nvPr>
            <p:ph type="pic" sz="quarter" idx="17" hasCustomPrompt="1"/>
          </p:nvPr>
        </p:nvSpPr>
        <p:spPr>
          <a:xfrm>
            <a:off x="9136814" y="2428875"/>
            <a:ext cx="1066800" cy="1066800"/>
          </a:xfrm>
          <a:solidFill>
            <a:schemeClr val="tx1"/>
          </a:solidFill>
        </p:spPr>
        <p:txBody>
          <a:bodyPr rtlCol="0">
            <a:normAutofit/>
          </a:bodyPr>
          <a:lstStyle>
            <a:lvl1pPr marL="0" indent="0">
              <a:lnSpc>
                <a:spcPct val="100000"/>
              </a:lnSpc>
              <a:buNone/>
              <a:defRPr sz="900">
                <a:solidFill>
                  <a:schemeClr val="bg1"/>
                </a:solidFill>
              </a:defRPr>
            </a:lvl1pPr>
          </a:lstStyle>
          <a:p>
            <a:pPr rtl="0"/>
            <a:r>
              <a:rPr lang="fr-FR" noProof="0"/>
              <a:t>Cliquez sur l’icône pour ajouter une image</a:t>
            </a:r>
          </a:p>
        </p:txBody>
      </p:sp>
      <p:sp>
        <p:nvSpPr>
          <p:cNvPr id="25" name="Espace réservé du texte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759806" y="3654378"/>
            <a:ext cx="1828800" cy="343061"/>
          </a:xfrm>
        </p:spPr>
        <p:txBody>
          <a:bodyPr rtlCol="0"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CLIQUEZ ICI POUR MODIFIER</a:t>
            </a:r>
          </a:p>
        </p:txBody>
      </p:sp>
      <p:sp>
        <p:nvSpPr>
          <p:cNvPr id="29" name="Espace réservé du texte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634432" y="3782039"/>
            <a:ext cx="2057400" cy="343061"/>
          </a:xfrm>
        </p:spPr>
        <p:txBody>
          <a:bodyPr rtlCol="0"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CLIQUEZ ICI POUR MODIFIER</a:t>
            </a:r>
          </a:p>
        </p:txBody>
      </p:sp>
      <p:sp>
        <p:nvSpPr>
          <p:cNvPr id="55" name="Espace réservé d’image 10">
            <a:extLst>
              <a:ext uri="{FF2B5EF4-FFF2-40B4-BE49-F238E27FC236}">
                <a16:creationId xmlns:a16="http://schemas.microsoft.com/office/drawing/2014/main" id="{1EBAEB1D-A7F9-4F90-B642-4277D3802BAB}"/>
              </a:ext>
            </a:extLst>
          </p:cNvPr>
          <p:cNvSpPr>
            <a:spLocks noGrp="1"/>
          </p:cNvSpPr>
          <p:nvPr>
            <p:ph type="pic" sz="quarter" idx="26" hasCustomPrompt="1"/>
          </p:nvPr>
        </p:nvSpPr>
        <p:spPr>
          <a:xfrm>
            <a:off x="1877176" y="4287711"/>
            <a:ext cx="1066800" cy="1066800"/>
          </a:xfrm>
          <a:solidFill>
            <a:schemeClr val="tx1"/>
          </a:solidFill>
        </p:spPr>
        <p:txBody>
          <a:bodyPr rtlCol="0">
            <a:normAutofit/>
          </a:bodyPr>
          <a:lstStyle>
            <a:lvl1pPr marL="0" indent="0">
              <a:lnSpc>
                <a:spcPct val="100000"/>
              </a:lnSpc>
              <a:buNone/>
              <a:defRPr sz="900">
                <a:solidFill>
                  <a:schemeClr val="bg1"/>
                </a:solidFill>
              </a:defRPr>
            </a:lvl1pPr>
          </a:lstStyle>
          <a:p>
            <a:pPr rtl="0"/>
            <a:r>
              <a:rPr lang="fr-FR" noProof="0"/>
              <a:t>Cliquez sur l’icône pour ajouter une image</a:t>
            </a:r>
          </a:p>
        </p:txBody>
      </p:sp>
      <p:sp>
        <p:nvSpPr>
          <p:cNvPr id="54" name="Espace réservé du texte 2">
            <a:extLst>
              <a:ext uri="{FF2B5EF4-FFF2-40B4-BE49-F238E27FC236}">
                <a16:creationId xmlns:a16="http://schemas.microsoft.com/office/drawing/2014/main" id="{22930C5B-603C-494E-A467-8B394D01D406}"/>
              </a:ext>
            </a:extLst>
          </p:cNvPr>
          <p:cNvSpPr>
            <a:spLocks noGrp="1"/>
          </p:cNvSpPr>
          <p:nvPr>
            <p:ph type="body" idx="25" hasCustomPrompt="1"/>
          </p:nvPr>
        </p:nvSpPr>
        <p:spPr>
          <a:xfrm>
            <a:off x="1500168" y="5513214"/>
            <a:ext cx="1828800" cy="343061"/>
          </a:xfrm>
        </p:spPr>
        <p:txBody>
          <a:bodyPr rtlCol="0"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CLIQUEZ ICI POUR MODIFIER</a:t>
            </a:r>
          </a:p>
        </p:txBody>
      </p:sp>
      <p:sp>
        <p:nvSpPr>
          <p:cNvPr id="62" name="Espace réservé du texte 2">
            <a:extLst>
              <a:ext uri="{FF2B5EF4-FFF2-40B4-BE49-F238E27FC236}">
                <a16:creationId xmlns:a16="http://schemas.microsoft.com/office/drawing/2014/main" id="{540C455F-A23B-493F-B95E-AB485D91DA6A}"/>
              </a:ext>
            </a:extLst>
          </p:cNvPr>
          <p:cNvSpPr>
            <a:spLocks noGrp="1"/>
          </p:cNvSpPr>
          <p:nvPr>
            <p:ph type="body" idx="33" hasCustomPrompt="1"/>
          </p:nvPr>
        </p:nvSpPr>
        <p:spPr>
          <a:xfrm>
            <a:off x="1390120" y="5640875"/>
            <a:ext cx="2057400" cy="343061"/>
          </a:xfrm>
        </p:spPr>
        <p:txBody>
          <a:bodyPr rtlCol="0"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CLIQUEZ ICI POUR MODIFIER</a:t>
            </a:r>
          </a:p>
        </p:txBody>
      </p:sp>
      <p:sp>
        <p:nvSpPr>
          <p:cNvPr id="56" name="Espace réservé d’image 10">
            <a:extLst>
              <a:ext uri="{FF2B5EF4-FFF2-40B4-BE49-F238E27FC236}">
                <a16:creationId xmlns:a16="http://schemas.microsoft.com/office/drawing/2014/main" id="{9461A69E-14C8-4325-89AF-D4257C1C05BA}"/>
              </a:ext>
            </a:extLst>
          </p:cNvPr>
          <p:cNvSpPr>
            <a:spLocks noGrp="1"/>
          </p:cNvSpPr>
          <p:nvPr>
            <p:ph type="pic" sz="quarter" idx="27" hasCustomPrompt="1"/>
          </p:nvPr>
        </p:nvSpPr>
        <p:spPr>
          <a:xfrm>
            <a:off x="4226270" y="4287711"/>
            <a:ext cx="1066800" cy="1066800"/>
          </a:xfrm>
          <a:solidFill>
            <a:schemeClr val="tx1"/>
          </a:solidFill>
        </p:spPr>
        <p:txBody>
          <a:bodyPr rtlCol="0">
            <a:normAutofit/>
          </a:bodyPr>
          <a:lstStyle>
            <a:lvl1pPr marL="0" indent="0">
              <a:lnSpc>
                <a:spcPct val="100000"/>
              </a:lnSpc>
              <a:buNone/>
              <a:defRPr sz="900">
                <a:solidFill>
                  <a:schemeClr val="bg1"/>
                </a:solidFill>
              </a:defRPr>
            </a:lvl1pPr>
          </a:lstStyle>
          <a:p>
            <a:pPr rtl="0"/>
            <a:r>
              <a:rPr lang="fr-FR" noProof="0"/>
              <a:t>Cliquez sur l’icône pour ajouter une image</a:t>
            </a:r>
          </a:p>
        </p:txBody>
      </p:sp>
      <p:sp>
        <p:nvSpPr>
          <p:cNvPr id="59" name="Espace réservé du texte 2">
            <a:extLst>
              <a:ext uri="{FF2B5EF4-FFF2-40B4-BE49-F238E27FC236}">
                <a16:creationId xmlns:a16="http://schemas.microsoft.com/office/drawing/2014/main" id="{6D1C374C-DAF7-40EF-B279-4EC7A2AFE6A2}"/>
              </a:ext>
            </a:extLst>
          </p:cNvPr>
          <p:cNvSpPr>
            <a:spLocks noGrp="1"/>
          </p:cNvSpPr>
          <p:nvPr>
            <p:ph type="body" idx="30" hasCustomPrompt="1"/>
          </p:nvPr>
        </p:nvSpPr>
        <p:spPr>
          <a:xfrm>
            <a:off x="3849262" y="5527896"/>
            <a:ext cx="1828800" cy="343061"/>
          </a:xfrm>
        </p:spPr>
        <p:txBody>
          <a:bodyPr rtlCol="0"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CLIQUEZ ICI POUR MODIFIER</a:t>
            </a:r>
          </a:p>
        </p:txBody>
      </p:sp>
      <p:sp>
        <p:nvSpPr>
          <p:cNvPr id="63" name="Espace réservé du texte 2">
            <a:extLst>
              <a:ext uri="{FF2B5EF4-FFF2-40B4-BE49-F238E27FC236}">
                <a16:creationId xmlns:a16="http://schemas.microsoft.com/office/drawing/2014/main" id="{421FF438-E4E8-4643-BCB3-4A1C12429042}"/>
              </a:ext>
            </a:extLst>
          </p:cNvPr>
          <p:cNvSpPr>
            <a:spLocks noGrp="1"/>
          </p:cNvSpPr>
          <p:nvPr>
            <p:ph type="body" idx="34" hasCustomPrompt="1"/>
          </p:nvPr>
        </p:nvSpPr>
        <p:spPr>
          <a:xfrm>
            <a:off x="3739214" y="5655557"/>
            <a:ext cx="2057400" cy="343061"/>
          </a:xfrm>
        </p:spPr>
        <p:txBody>
          <a:bodyPr rtlCol="0"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CLIQUEZ ICI POUR MODIFIER</a:t>
            </a:r>
          </a:p>
        </p:txBody>
      </p:sp>
      <p:sp>
        <p:nvSpPr>
          <p:cNvPr id="57" name="Espace réservé d’image 10">
            <a:extLst>
              <a:ext uri="{FF2B5EF4-FFF2-40B4-BE49-F238E27FC236}">
                <a16:creationId xmlns:a16="http://schemas.microsoft.com/office/drawing/2014/main" id="{0FB38616-82FB-4DAD-A82E-3777ACB41148}"/>
              </a:ext>
            </a:extLst>
          </p:cNvPr>
          <p:cNvSpPr>
            <a:spLocks noGrp="1"/>
          </p:cNvSpPr>
          <p:nvPr>
            <p:ph type="pic" sz="quarter" idx="28" hasCustomPrompt="1"/>
          </p:nvPr>
        </p:nvSpPr>
        <p:spPr>
          <a:xfrm>
            <a:off x="6716934" y="4287711"/>
            <a:ext cx="1066800" cy="1066800"/>
          </a:xfrm>
          <a:solidFill>
            <a:schemeClr val="tx1"/>
          </a:solidFill>
        </p:spPr>
        <p:txBody>
          <a:bodyPr rtlCol="0">
            <a:normAutofit/>
          </a:bodyPr>
          <a:lstStyle>
            <a:lvl1pPr marL="0" indent="0">
              <a:buNone/>
              <a:defRPr sz="900">
                <a:solidFill>
                  <a:schemeClr val="bg1"/>
                </a:solidFill>
              </a:defRPr>
            </a:lvl1pPr>
            <a:lvl2pPr marL="457200" indent="0">
              <a:lnSpc>
                <a:spcPct val="100000"/>
              </a:lnSpc>
              <a:buNone/>
              <a:defRPr sz="900">
                <a:solidFill>
                  <a:schemeClr val="bg1"/>
                </a:solidFill>
              </a:defRPr>
            </a:lvl2pPr>
          </a:lstStyle>
          <a:p>
            <a:pPr lvl="0" rtl="0"/>
            <a:r>
              <a:rPr lang="fr-FR" noProof="0"/>
              <a:t>Cliquez sur l’icône pour ajouter une image</a:t>
            </a:r>
          </a:p>
        </p:txBody>
      </p:sp>
      <p:sp>
        <p:nvSpPr>
          <p:cNvPr id="60" name="Espace réservé du texte 2">
            <a:extLst>
              <a:ext uri="{FF2B5EF4-FFF2-40B4-BE49-F238E27FC236}">
                <a16:creationId xmlns:a16="http://schemas.microsoft.com/office/drawing/2014/main" id="{D4FEDD19-A7BA-45BB-93A0-F1E896C9F26D}"/>
              </a:ext>
            </a:extLst>
          </p:cNvPr>
          <p:cNvSpPr>
            <a:spLocks noGrp="1"/>
          </p:cNvSpPr>
          <p:nvPr>
            <p:ph type="body" idx="31" hasCustomPrompt="1"/>
          </p:nvPr>
        </p:nvSpPr>
        <p:spPr>
          <a:xfrm>
            <a:off x="6339926" y="5527896"/>
            <a:ext cx="1828800" cy="343061"/>
          </a:xfrm>
        </p:spPr>
        <p:txBody>
          <a:bodyPr rtlCol="0"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CLIQUEZ ICI POUR MODIFIER</a:t>
            </a:r>
          </a:p>
        </p:txBody>
      </p:sp>
      <p:sp>
        <p:nvSpPr>
          <p:cNvPr id="64" name="Espace réservé du texte 2">
            <a:extLst>
              <a:ext uri="{FF2B5EF4-FFF2-40B4-BE49-F238E27FC236}">
                <a16:creationId xmlns:a16="http://schemas.microsoft.com/office/drawing/2014/main" id="{A12F0175-7AEE-46B1-9590-D4A427680DC7}"/>
              </a:ext>
            </a:extLst>
          </p:cNvPr>
          <p:cNvSpPr>
            <a:spLocks noGrp="1"/>
          </p:cNvSpPr>
          <p:nvPr>
            <p:ph type="body" idx="35" hasCustomPrompt="1"/>
          </p:nvPr>
        </p:nvSpPr>
        <p:spPr>
          <a:xfrm>
            <a:off x="6229878" y="5655557"/>
            <a:ext cx="2057400" cy="343061"/>
          </a:xfrm>
        </p:spPr>
        <p:txBody>
          <a:bodyPr rtlCol="0"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CLIQUEZ ICI POUR MODIFIER</a:t>
            </a:r>
          </a:p>
        </p:txBody>
      </p:sp>
      <p:sp>
        <p:nvSpPr>
          <p:cNvPr id="58" name="Espace réservé d’image 10">
            <a:extLst>
              <a:ext uri="{FF2B5EF4-FFF2-40B4-BE49-F238E27FC236}">
                <a16:creationId xmlns:a16="http://schemas.microsoft.com/office/drawing/2014/main" id="{622ED9F4-EB9B-4588-8501-BFECB846EE73}"/>
              </a:ext>
            </a:extLst>
          </p:cNvPr>
          <p:cNvSpPr>
            <a:spLocks noGrp="1"/>
          </p:cNvSpPr>
          <p:nvPr>
            <p:ph type="pic" sz="quarter" idx="29" hasCustomPrompt="1"/>
          </p:nvPr>
        </p:nvSpPr>
        <p:spPr>
          <a:xfrm>
            <a:off x="9136814" y="4287711"/>
            <a:ext cx="1066800" cy="1066800"/>
          </a:xfrm>
          <a:solidFill>
            <a:schemeClr val="tx1"/>
          </a:solidFill>
        </p:spPr>
        <p:txBody>
          <a:bodyPr rtlCol="0">
            <a:normAutofit/>
          </a:bodyPr>
          <a:lstStyle>
            <a:lvl1pPr marL="0" indent="0">
              <a:lnSpc>
                <a:spcPct val="100000"/>
              </a:lnSpc>
              <a:buNone/>
              <a:defRPr sz="900">
                <a:solidFill>
                  <a:schemeClr val="bg1"/>
                </a:solidFill>
              </a:defRPr>
            </a:lvl1pPr>
          </a:lstStyle>
          <a:p>
            <a:pPr rtl="0"/>
            <a:r>
              <a:rPr lang="fr-FR" noProof="0"/>
              <a:t>Cliquez sur l’icône pour ajouter une image</a:t>
            </a:r>
          </a:p>
        </p:txBody>
      </p:sp>
      <p:sp>
        <p:nvSpPr>
          <p:cNvPr id="61" name="Espace réservé du texte 2">
            <a:extLst>
              <a:ext uri="{FF2B5EF4-FFF2-40B4-BE49-F238E27FC236}">
                <a16:creationId xmlns:a16="http://schemas.microsoft.com/office/drawing/2014/main" id="{5026D39F-46AB-4680-9A52-F367344A3531}"/>
              </a:ext>
            </a:extLst>
          </p:cNvPr>
          <p:cNvSpPr>
            <a:spLocks noGrp="1"/>
          </p:cNvSpPr>
          <p:nvPr>
            <p:ph type="body" idx="32" hasCustomPrompt="1"/>
          </p:nvPr>
        </p:nvSpPr>
        <p:spPr>
          <a:xfrm>
            <a:off x="8759806" y="5513214"/>
            <a:ext cx="1828800" cy="343061"/>
          </a:xfrm>
        </p:spPr>
        <p:txBody>
          <a:bodyPr rtlCol="0"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CLIQUEZ ICI POUR MODIFIER</a:t>
            </a:r>
          </a:p>
        </p:txBody>
      </p:sp>
      <p:sp>
        <p:nvSpPr>
          <p:cNvPr id="65" name="Espace réservé du texte 2">
            <a:extLst>
              <a:ext uri="{FF2B5EF4-FFF2-40B4-BE49-F238E27FC236}">
                <a16:creationId xmlns:a16="http://schemas.microsoft.com/office/drawing/2014/main" id="{04E11FE2-6320-4E8C-A5B3-8104AF329ADA}"/>
              </a:ext>
            </a:extLst>
          </p:cNvPr>
          <p:cNvSpPr>
            <a:spLocks noGrp="1"/>
          </p:cNvSpPr>
          <p:nvPr>
            <p:ph type="body" idx="36" hasCustomPrompt="1"/>
          </p:nvPr>
        </p:nvSpPr>
        <p:spPr>
          <a:xfrm>
            <a:off x="8634432" y="5640875"/>
            <a:ext cx="2057400" cy="343061"/>
          </a:xfrm>
        </p:spPr>
        <p:txBody>
          <a:bodyPr rtlCol="0"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CLIQUEZ ICI POUR MODIFIER</a:t>
            </a:r>
          </a:p>
        </p:txBody>
      </p:sp>
      <p:sp>
        <p:nvSpPr>
          <p:cNvPr id="7" name="Espace réservé de la date 6">
            <a:extLst>
              <a:ext uri="{FF2B5EF4-FFF2-40B4-BE49-F238E27FC236}">
                <a16:creationId xmlns:a16="http://schemas.microsoft.com/office/drawing/2014/main" id="{F255C16C-AA88-4BBF-8040-11ECFED618E0}"/>
              </a:ext>
            </a:extLst>
          </p:cNvPr>
          <p:cNvSpPr>
            <a:spLocks noGrp="1"/>
          </p:cNvSpPr>
          <p:nvPr>
            <p:ph type="dt" sz="half" idx="10"/>
          </p:nvPr>
        </p:nvSpPr>
        <p:spPr/>
        <p:txBody>
          <a:bodyPr rtlCol="0"/>
          <a:lstStyle>
            <a:lvl1pPr>
              <a:defRPr sz="900">
                <a:solidFill>
                  <a:srgbClr val="898989"/>
                </a:solidFill>
              </a:defRPr>
            </a:lvl1pPr>
          </a:lstStyle>
          <a:p>
            <a:pPr rtl="0"/>
            <a:r>
              <a:rPr lang="fr-FR" noProof="0"/>
              <a:t>20XX</a:t>
            </a:r>
          </a:p>
        </p:txBody>
      </p:sp>
      <p:sp>
        <p:nvSpPr>
          <p:cNvPr id="8" name="Espace réservé du pied de page 7">
            <a:extLst>
              <a:ext uri="{FF2B5EF4-FFF2-40B4-BE49-F238E27FC236}">
                <a16:creationId xmlns:a16="http://schemas.microsoft.com/office/drawing/2014/main" id="{CBE560E3-F935-488F-8F0E-191D7B6B54B8}"/>
              </a:ext>
            </a:extLst>
          </p:cNvPr>
          <p:cNvSpPr>
            <a:spLocks noGrp="1"/>
          </p:cNvSpPr>
          <p:nvPr>
            <p:ph type="ftr" sz="quarter" idx="11"/>
          </p:nvPr>
        </p:nvSpPr>
        <p:spPr/>
        <p:txBody>
          <a:bodyPr rtlCol="0"/>
          <a:lstStyle>
            <a:lvl1pPr>
              <a:defRPr sz="900">
                <a:solidFill>
                  <a:srgbClr val="898989"/>
                </a:solidFill>
              </a:defRPr>
            </a:lvl1pPr>
          </a:lstStyle>
          <a:p>
            <a:pPr rtl="0"/>
            <a:r>
              <a:rPr lang="fr-FR" noProof="0"/>
              <a:t>Pitch Deck</a:t>
            </a:r>
          </a:p>
        </p:txBody>
      </p:sp>
      <p:sp>
        <p:nvSpPr>
          <p:cNvPr id="9" name="Espace réservé du numéro de diapositive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rtlCol="0"/>
          <a:lstStyle>
            <a:lvl1pPr>
              <a:defRPr sz="900">
                <a:solidFill>
                  <a:srgbClr val="898989"/>
                </a:solidFill>
              </a:defRPr>
            </a:lvl1pPr>
          </a:lstStyle>
          <a:p>
            <a:pPr rtl="0"/>
            <a:fld id="{B5CEABB6-07DC-46E8-9B57-56EC44A396E5}" type="slidenum">
              <a:rPr lang="fr-FR" noProof="0" smtClean="0"/>
              <a:t>‹N°›</a:t>
            </a:fld>
            <a:endParaRPr lang="fr-FR" noProof="0"/>
          </a:p>
        </p:txBody>
      </p:sp>
      <p:pic>
        <p:nvPicPr>
          <p:cNvPr id="13" name="Graphisme 12">
            <a:extLst>
              <a:ext uri="{FF2B5EF4-FFF2-40B4-BE49-F238E27FC236}">
                <a16:creationId xmlns:a16="http://schemas.microsoft.com/office/drawing/2014/main" id="{B0DFD584-E5CF-41EF-B51E-679CE22DDF9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473953"/>
            <a:ext cx="2057400" cy="1647825"/>
          </a:xfrm>
          <a:prstGeom prst="rect">
            <a:avLst/>
          </a:prstGeom>
        </p:spPr>
      </p:pic>
      <p:pic>
        <p:nvPicPr>
          <p:cNvPr id="14" name="Graphisme 13">
            <a:extLst>
              <a:ext uri="{FF2B5EF4-FFF2-40B4-BE49-F238E27FC236}">
                <a16:creationId xmlns:a16="http://schemas.microsoft.com/office/drawing/2014/main" id="{E5C02DDF-25A6-42C7-9525-F279CE2095C0}"/>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49000" y="5180889"/>
            <a:ext cx="1143000" cy="914400"/>
          </a:xfrm>
          <a:prstGeom prst="rect">
            <a:avLst/>
          </a:prstGeom>
        </p:spPr>
      </p:pic>
    </p:spTree>
    <p:extLst>
      <p:ext uri="{BB962C8B-B14F-4D97-AF65-F5344CB8AC3E}">
        <p14:creationId xmlns:p14="http://schemas.microsoft.com/office/powerpoint/2010/main" val="2972821041"/>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inancement">
    <p:bg>
      <p:bgPr>
        <a:solidFill>
          <a:schemeClr val="bg1"/>
        </a:solidFill>
        <a:effectLst/>
      </p:bgPr>
    </p:bg>
    <p:spTree>
      <p:nvGrpSpPr>
        <p:cNvPr id="1" name=""/>
        <p:cNvGrpSpPr/>
        <p:nvPr/>
      </p:nvGrpSpPr>
      <p:grpSpPr>
        <a:xfrm>
          <a:off x="0" y="0"/>
          <a:ext cx="0" cy="0"/>
          <a:chOff x="0" y="0"/>
          <a:chExt cx="0" cy="0"/>
        </a:xfrm>
      </p:grpSpPr>
      <p:cxnSp>
        <p:nvCxnSpPr>
          <p:cNvPr id="16" name="Connecteur droit 15">
            <a:extLst>
              <a:ext uri="{FF2B5EF4-FFF2-40B4-BE49-F238E27FC236}">
                <a16:creationId xmlns:a16="http://schemas.microsoft.com/office/drawing/2014/main" id="{463D7850-C2A6-43CE-BBE4-8E81A0A593BF}"/>
              </a:ext>
              <a:ext uri="{C183D7F6-B498-43B3-948B-1728B52AA6E4}">
                <adec:decorative xmlns:adec="http://schemas.microsoft.com/office/drawing/2017/decorative" val="1"/>
              </a:ext>
            </a:extLst>
          </p:cNvPr>
          <p:cNvCxnSpPr>
            <a:cxnSpLocks/>
          </p:cNvCxnSpPr>
          <p:nvPr/>
        </p:nvCxnSpPr>
        <p:spPr>
          <a:xfrm flipH="1">
            <a:off x="0" y="0"/>
            <a:ext cx="1238250" cy="1328057"/>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Connecteur droit 19">
            <a:extLst>
              <a:ext uri="{FF2B5EF4-FFF2-40B4-BE49-F238E27FC236}">
                <a16:creationId xmlns:a16="http://schemas.microsoft.com/office/drawing/2014/main" id="{EBAD3E03-2E3B-440C-9105-6F9D33006D66}"/>
              </a:ext>
              <a:ext uri="{C183D7F6-B498-43B3-948B-1728B52AA6E4}">
                <adec:decorative xmlns:adec="http://schemas.microsoft.com/office/drawing/2017/decorative" val="1"/>
              </a:ext>
            </a:extLst>
          </p:cNvPr>
          <p:cNvCxnSpPr>
            <a:cxnSpLocks/>
          </p:cNvCxnSpPr>
          <p:nvPr/>
        </p:nvCxnSpPr>
        <p:spPr>
          <a:xfrm flipH="1">
            <a:off x="0" y="0"/>
            <a:ext cx="3790950" cy="8921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r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rtlCol="0">
            <a:normAutofit/>
          </a:bodyPr>
          <a:lstStyle>
            <a:lvl1pPr algn="ctr">
              <a:defRPr lang="en-US" sz="2800" kern="1200" spc="150" baseline="0" dirty="0">
                <a:solidFill>
                  <a:schemeClr val="tx1"/>
                </a:solidFill>
                <a:latin typeface="+mj-lt"/>
                <a:ea typeface="+mj-ea"/>
                <a:cs typeface="+mj-cs"/>
              </a:defRPr>
            </a:lvl1pPr>
          </a:lstStyle>
          <a:p>
            <a:pPr rtl="0"/>
            <a:r>
              <a:rPr lang="fr-FR" noProof="0"/>
              <a:t>CLIQUEZ ICI POUR MODIFIER LE STYLE DU TITRE</a:t>
            </a:r>
          </a:p>
        </p:txBody>
      </p:sp>
      <p:sp>
        <p:nvSpPr>
          <p:cNvPr id="11" name="Espace réservé du contenu 10">
            <a:extLst>
              <a:ext uri="{FF2B5EF4-FFF2-40B4-BE49-F238E27FC236}">
                <a16:creationId xmlns:a16="http://schemas.microsoft.com/office/drawing/2014/main" id="{319EE98D-9541-4F21-8952-3026DEF75EC4}"/>
              </a:ext>
            </a:extLst>
          </p:cNvPr>
          <p:cNvSpPr>
            <a:spLocks noGrp="1"/>
          </p:cNvSpPr>
          <p:nvPr>
            <p:ph sz="quarter" idx="21" hasCustomPrompt="1"/>
          </p:nvPr>
        </p:nvSpPr>
        <p:spPr>
          <a:xfrm>
            <a:off x="1075447" y="2118642"/>
            <a:ext cx="1856232" cy="1664208"/>
          </a:xfrm>
        </p:spPr>
        <p:txBody>
          <a:bodyPr rtlCol="0"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rtl="0"/>
            <a:r>
              <a:rPr lang="fr-FR" noProof="0"/>
              <a:t>Cliquez ici pour ajouter du contenu</a:t>
            </a:r>
          </a:p>
        </p:txBody>
      </p:sp>
      <p:sp>
        <p:nvSpPr>
          <p:cNvPr id="3" name="Espace réservé du texte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838200" y="3788813"/>
            <a:ext cx="2330726" cy="804859"/>
          </a:xfrm>
        </p:spPr>
        <p:txBody>
          <a:bodyPr lIns="0" rIns="0" rtlCol="0" anchor="b">
            <a:noAutofit/>
          </a:bodyPr>
          <a:lstStyle>
            <a:lvl1pPr marL="0" indent="0" algn="ctr">
              <a:buNone/>
              <a:defRPr lang="en-US" sz="32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a:t>
            </a:r>
          </a:p>
        </p:txBody>
      </p:sp>
      <p:sp>
        <p:nvSpPr>
          <p:cNvPr id="17" name="Espace réservé du texte 2">
            <a:extLst>
              <a:ext uri="{FF2B5EF4-FFF2-40B4-BE49-F238E27FC236}">
                <a16:creationId xmlns:a16="http://schemas.microsoft.com/office/drawing/2014/main" id="{E43D2F47-FAF2-42C2-967D-251DD4B940D7}"/>
              </a:ext>
            </a:extLst>
          </p:cNvPr>
          <p:cNvSpPr>
            <a:spLocks noGrp="1"/>
          </p:cNvSpPr>
          <p:nvPr>
            <p:ph type="body" idx="17" hasCustomPrompt="1"/>
          </p:nvPr>
        </p:nvSpPr>
        <p:spPr>
          <a:xfrm>
            <a:off x="838200" y="4464810"/>
            <a:ext cx="2330726" cy="438505"/>
          </a:xfrm>
        </p:spPr>
        <p:txBody>
          <a:bodyPr lIns="0" rIns="0" rtlCol="0" anchor="b">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CLIQUEZ ICI POUR MODIFIER</a:t>
            </a:r>
          </a:p>
        </p:txBody>
      </p:sp>
      <p:sp>
        <p:nvSpPr>
          <p:cNvPr id="4" name="Espace réservé du contenu 3">
            <a:extLst>
              <a:ext uri="{FF2B5EF4-FFF2-40B4-BE49-F238E27FC236}">
                <a16:creationId xmlns:a16="http://schemas.microsoft.com/office/drawing/2014/main" id="{AC9B20CF-6B91-4562-B799-0ABDAEBC0D2A}"/>
              </a:ext>
            </a:extLst>
          </p:cNvPr>
          <p:cNvSpPr>
            <a:spLocks noGrp="1"/>
          </p:cNvSpPr>
          <p:nvPr>
            <p:ph sz="half" idx="2" hasCustomPrompt="1"/>
          </p:nvPr>
        </p:nvSpPr>
        <p:spPr>
          <a:xfrm>
            <a:off x="838200" y="5120722"/>
            <a:ext cx="2330726" cy="853167"/>
          </a:xfrm>
        </p:spPr>
        <p:txBody>
          <a:bodyPr lIns="0" rIns="0" rtlCol="0">
            <a:normAutofit/>
          </a:bodyPr>
          <a:lstStyle>
            <a:lvl1pPr marL="0" indent="0" algn="ctr">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rtl="0"/>
            <a:r>
              <a:rPr lang="fr-FR" noProof="0"/>
              <a:t>Modifiez les styles du texte</a:t>
            </a:r>
          </a:p>
        </p:txBody>
      </p:sp>
      <p:sp>
        <p:nvSpPr>
          <p:cNvPr id="24" name="Espace réservé du contenu 10">
            <a:extLst>
              <a:ext uri="{FF2B5EF4-FFF2-40B4-BE49-F238E27FC236}">
                <a16:creationId xmlns:a16="http://schemas.microsoft.com/office/drawing/2014/main" id="{AB843230-A4E3-4E21-AA93-998E28EB9018}"/>
              </a:ext>
            </a:extLst>
          </p:cNvPr>
          <p:cNvSpPr>
            <a:spLocks noGrp="1"/>
          </p:cNvSpPr>
          <p:nvPr>
            <p:ph sz="quarter" idx="22" hasCustomPrompt="1"/>
          </p:nvPr>
        </p:nvSpPr>
        <p:spPr>
          <a:xfrm>
            <a:off x="3811391" y="2118642"/>
            <a:ext cx="1856232" cy="1664208"/>
          </a:xfrm>
        </p:spPr>
        <p:txBody>
          <a:bodyPr rtlCol="0"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rtl="0"/>
            <a:r>
              <a:rPr lang="fr-FR" noProof="0"/>
              <a:t>Cliquez ici pour ajouter du contenu</a:t>
            </a:r>
          </a:p>
        </p:txBody>
      </p:sp>
      <p:sp>
        <p:nvSpPr>
          <p:cNvPr id="5" name="Espace réservé du texte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3562665" y="3788813"/>
            <a:ext cx="2342205" cy="804859"/>
          </a:xfrm>
        </p:spPr>
        <p:txBody>
          <a:bodyPr lIns="0" rIns="0" rtlCol="0" anchor="b">
            <a:noAutofit/>
          </a:bodyPr>
          <a:lstStyle>
            <a:lvl1pPr marL="0" indent="0" algn="ctr">
              <a:buNone/>
              <a:defRPr lang="en-US" sz="32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a:t>
            </a:r>
          </a:p>
        </p:txBody>
      </p:sp>
      <p:sp>
        <p:nvSpPr>
          <p:cNvPr id="18" name="Espace réservé du texte 4">
            <a:extLst>
              <a:ext uri="{FF2B5EF4-FFF2-40B4-BE49-F238E27FC236}">
                <a16:creationId xmlns:a16="http://schemas.microsoft.com/office/drawing/2014/main" id="{3322C250-87FC-4F14-A42C-FFDA120D0D64}"/>
              </a:ext>
            </a:extLst>
          </p:cNvPr>
          <p:cNvSpPr>
            <a:spLocks noGrp="1"/>
          </p:cNvSpPr>
          <p:nvPr>
            <p:ph type="body" sz="quarter" idx="18" hasCustomPrompt="1"/>
          </p:nvPr>
        </p:nvSpPr>
        <p:spPr>
          <a:xfrm>
            <a:off x="3562665" y="4464810"/>
            <a:ext cx="2342205" cy="438505"/>
          </a:xfrm>
        </p:spPr>
        <p:txBody>
          <a:bodyPr lIns="0" rIns="0" rtlCol="0" anchor="b">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fr-FR" noProof="0"/>
              <a:t>CLIQUEZ ICI POUR MODIFIER</a:t>
            </a:r>
          </a:p>
        </p:txBody>
      </p:sp>
      <p:sp>
        <p:nvSpPr>
          <p:cNvPr id="6" name="Espace réservé du contenu 5">
            <a:extLst>
              <a:ext uri="{FF2B5EF4-FFF2-40B4-BE49-F238E27FC236}">
                <a16:creationId xmlns:a16="http://schemas.microsoft.com/office/drawing/2014/main" id="{B36EE64B-44BF-4634-97BC-5ED74C6DF280}"/>
              </a:ext>
            </a:extLst>
          </p:cNvPr>
          <p:cNvSpPr>
            <a:spLocks noGrp="1"/>
          </p:cNvSpPr>
          <p:nvPr>
            <p:ph sz="quarter" idx="4" hasCustomPrompt="1"/>
          </p:nvPr>
        </p:nvSpPr>
        <p:spPr>
          <a:xfrm>
            <a:off x="3562665" y="5120722"/>
            <a:ext cx="2342205" cy="853167"/>
          </a:xfrm>
        </p:spPr>
        <p:txBody>
          <a:bodyPr lIns="0" rIns="0" rtlCol="0">
            <a:normAutofit/>
          </a:bodyPr>
          <a:lstStyle>
            <a:lvl1pPr marL="0" indent="0" algn="ctr">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rtl="0"/>
            <a:r>
              <a:rPr lang="fr-FR" noProof="0"/>
              <a:t>Modifiez les styles du texte</a:t>
            </a:r>
          </a:p>
        </p:txBody>
      </p:sp>
      <p:sp>
        <p:nvSpPr>
          <p:cNvPr id="25" name="Espace réservé du contenu 10">
            <a:extLst>
              <a:ext uri="{FF2B5EF4-FFF2-40B4-BE49-F238E27FC236}">
                <a16:creationId xmlns:a16="http://schemas.microsoft.com/office/drawing/2014/main" id="{3AE0369E-A275-4E5A-AE0F-B1F9A54DEDFC}"/>
              </a:ext>
            </a:extLst>
          </p:cNvPr>
          <p:cNvSpPr>
            <a:spLocks noGrp="1"/>
          </p:cNvSpPr>
          <p:nvPr>
            <p:ph sz="quarter" idx="23" hasCustomPrompt="1"/>
          </p:nvPr>
        </p:nvSpPr>
        <p:spPr>
          <a:xfrm>
            <a:off x="6524377" y="2118642"/>
            <a:ext cx="1856232" cy="1664208"/>
          </a:xfrm>
        </p:spPr>
        <p:txBody>
          <a:bodyPr rtlCol="0"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rtl="0"/>
            <a:r>
              <a:rPr lang="fr-FR" noProof="0"/>
              <a:t>Cliquez ici pour ajouter du contenu</a:t>
            </a:r>
          </a:p>
        </p:txBody>
      </p:sp>
      <p:sp>
        <p:nvSpPr>
          <p:cNvPr id="21" name="Espace réservé du texte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6298609" y="3788813"/>
            <a:ext cx="2330726" cy="804859"/>
          </a:xfrm>
        </p:spPr>
        <p:txBody>
          <a:bodyPr lIns="0" rIns="0" rtlCol="0" anchor="b">
            <a:noAutofit/>
          </a:bodyPr>
          <a:lstStyle>
            <a:lvl1pPr marL="0" indent="0" algn="ctr">
              <a:buNone/>
              <a:defRPr lang="en-US" sz="32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a:t>
            </a:r>
          </a:p>
        </p:txBody>
      </p:sp>
      <p:sp>
        <p:nvSpPr>
          <p:cNvPr id="19" name="Espace réservé du texte 2">
            <a:extLst>
              <a:ext uri="{FF2B5EF4-FFF2-40B4-BE49-F238E27FC236}">
                <a16:creationId xmlns:a16="http://schemas.microsoft.com/office/drawing/2014/main" id="{D3C675D6-83FA-4036-B516-098EDCAF2506}"/>
              </a:ext>
            </a:extLst>
          </p:cNvPr>
          <p:cNvSpPr>
            <a:spLocks noGrp="1"/>
          </p:cNvSpPr>
          <p:nvPr>
            <p:ph type="body" idx="19" hasCustomPrompt="1"/>
          </p:nvPr>
        </p:nvSpPr>
        <p:spPr>
          <a:xfrm>
            <a:off x="6298609" y="4464810"/>
            <a:ext cx="2330726" cy="438505"/>
          </a:xfrm>
        </p:spPr>
        <p:txBody>
          <a:bodyPr lIns="0" rIns="0" rtlCol="0" anchor="b">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CLIQUEZ ICI POUR MODIFIER</a:t>
            </a:r>
          </a:p>
        </p:txBody>
      </p:sp>
      <p:sp>
        <p:nvSpPr>
          <p:cNvPr id="22" name="Espace réservé du contenu 3">
            <a:extLst>
              <a:ext uri="{FF2B5EF4-FFF2-40B4-BE49-F238E27FC236}">
                <a16:creationId xmlns:a16="http://schemas.microsoft.com/office/drawing/2014/main" id="{C464A9BD-B815-4632-8F54-6EB70E48BAFF}"/>
              </a:ext>
            </a:extLst>
          </p:cNvPr>
          <p:cNvSpPr>
            <a:spLocks noGrp="1"/>
          </p:cNvSpPr>
          <p:nvPr>
            <p:ph sz="half" idx="14" hasCustomPrompt="1"/>
          </p:nvPr>
        </p:nvSpPr>
        <p:spPr>
          <a:xfrm>
            <a:off x="6298609" y="5120722"/>
            <a:ext cx="2330726" cy="853167"/>
          </a:xfrm>
        </p:spPr>
        <p:txBody>
          <a:bodyPr lIns="0" rIns="0" rtlCol="0">
            <a:normAutofit/>
          </a:bodyPr>
          <a:lstStyle>
            <a:lvl1pPr marL="0" indent="0" algn="ctr">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rtl="0"/>
            <a:r>
              <a:rPr lang="fr-FR" noProof="0"/>
              <a:t>Modifiez les styles du texte</a:t>
            </a:r>
          </a:p>
        </p:txBody>
      </p:sp>
      <p:sp>
        <p:nvSpPr>
          <p:cNvPr id="26" name="Espace réservé du contenu 10">
            <a:extLst>
              <a:ext uri="{FF2B5EF4-FFF2-40B4-BE49-F238E27FC236}">
                <a16:creationId xmlns:a16="http://schemas.microsoft.com/office/drawing/2014/main" id="{CCA3A81E-171B-4946-B8BA-B2F406CF0939}"/>
              </a:ext>
            </a:extLst>
          </p:cNvPr>
          <p:cNvSpPr>
            <a:spLocks noGrp="1"/>
          </p:cNvSpPr>
          <p:nvPr>
            <p:ph sz="quarter" idx="24" hasCustomPrompt="1"/>
          </p:nvPr>
        </p:nvSpPr>
        <p:spPr>
          <a:xfrm>
            <a:off x="9260321" y="2118642"/>
            <a:ext cx="1856232" cy="1664208"/>
          </a:xfrm>
        </p:spPr>
        <p:txBody>
          <a:bodyPr rtlCol="0"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rtl="0"/>
            <a:r>
              <a:rPr lang="fr-FR" noProof="0"/>
              <a:t>Cliquez ici pour ajouter du contenu</a:t>
            </a:r>
          </a:p>
        </p:txBody>
      </p:sp>
      <p:sp>
        <p:nvSpPr>
          <p:cNvPr id="14" name="Espace réservé du texte 2">
            <a:extLst>
              <a:ext uri="{FF2B5EF4-FFF2-40B4-BE49-F238E27FC236}">
                <a16:creationId xmlns:a16="http://schemas.microsoft.com/office/drawing/2014/main" id="{84A1E92D-A5BF-4268-BFF3-1418A1F03589}"/>
              </a:ext>
            </a:extLst>
          </p:cNvPr>
          <p:cNvSpPr>
            <a:spLocks noGrp="1"/>
          </p:cNvSpPr>
          <p:nvPr>
            <p:ph type="body" idx="15" hasCustomPrompt="1"/>
          </p:nvPr>
        </p:nvSpPr>
        <p:spPr>
          <a:xfrm>
            <a:off x="9023074" y="3788457"/>
            <a:ext cx="2330726" cy="804859"/>
          </a:xfrm>
        </p:spPr>
        <p:txBody>
          <a:bodyPr lIns="0" rIns="0" rtlCol="0" anchor="b">
            <a:noAutofit/>
          </a:bodyPr>
          <a:lstStyle>
            <a:lvl1pPr marL="0" indent="0" algn="ctr">
              <a:buNone/>
              <a:defRPr lang="en-US" sz="32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a:t>
            </a:r>
          </a:p>
        </p:txBody>
      </p:sp>
      <p:sp>
        <p:nvSpPr>
          <p:cNvPr id="23" name="Espace réservé du texte 2">
            <a:extLst>
              <a:ext uri="{FF2B5EF4-FFF2-40B4-BE49-F238E27FC236}">
                <a16:creationId xmlns:a16="http://schemas.microsoft.com/office/drawing/2014/main" id="{B6439AAC-8A96-4015-8A87-ED8DF7027B60}"/>
              </a:ext>
            </a:extLst>
          </p:cNvPr>
          <p:cNvSpPr>
            <a:spLocks noGrp="1"/>
          </p:cNvSpPr>
          <p:nvPr>
            <p:ph type="body" idx="20" hasCustomPrompt="1"/>
          </p:nvPr>
        </p:nvSpPr>
        <p:spPr>
          <a:xfrm>
            <a:off x="9023074" y="4464454"/>
            <a:ext cx="2330726" cy="438505"/>
          </a:xfrm>
        </p:spPr>
        <p:txBody>
          <a:bodyPr lIns="0" rIns="0" rtlCol="0" anchor="b">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CLIQUEZ ICI POUR MODIFIER</a:t>
            </a:r>
          </a:p>
        </p:txBody>
      </p:sp>
      <p:sp>
        <p:nvSpPr>
          <p:cNvPr id="15" name="Espace réservé du contenu 3">
            <a:extLst>
              <a:ext uri="{FF2B5EF4-FFF2-40B4-BE49-F238E27FC236}">
                <a16:creationId xmlns:a16="http://schemas.microsoft.com/office/drawing/2014/main" id="{492F9083-A886-4EEB-94D6-1FAE6DC33000}"/>
              </a:ext>
            </a:extLst>
          </p:cNvPr>
          <p:cNvSpPr>
            <a:spLocks noGrp="1"/>
          </p:cNvSpPr>
          <p:nvPr>
            <p:ph sz="half" idx="16" hasCustomPrompt="1"/>
          </p:nvPr>
        </p:nvSpPr>
        <p:spPr>
          <a:xfrm>
            <a:off x="9023074" y="5120366"/>
            <a:ext cx="2330726" cy="853167"/>
          </a:xfrm>
        </p:spPr>
        <p:txBody>
          <a:bodyPr lIns="0" rIns="0" rtlCol="0">
            <a:normAutofit/>
          </a:bodyPr>
          <a:lstStyle>
            <a:lvl1pPr marL="0" indent="0" algn="ctr">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rtl="0"/>
            <a:r>
              <a:rPr lang="fr-FR" noProof="0"/>
              <a:t>Modifiez les styles du texte</a:t>
            </a:r>
          </a:p>
        </p:txBody>
      </p:sp>
      <p:sp>
        <p:nvSpPr>
          <p:cNvPr id="7" name="Espace réservé de la date 6">
            <a:extLst>
              <a:ext uri="{FF2B5EF4-FFF2-40B4-BE49-F238E27FC236}">
                <a16:creationId xmlns:a16="http://schemas.microsoft.com/office/drawing/2014/main" id="{F255C16C-AA88-4BBF-8040-11ECFED618E0}"/>
              </a:ext>
            </a:extLst>
          </p:cNvPr>
          <p:cNvSpPr>
            <a:spLocks noGrp="1"/>
          </p:cNvSpPr>
          <p:nvPr>
            <p:ph type="dt" sz="half" idx="10"/>
          </p:nvPr>
        </p:nvSpPr>
        <p:spPr/>
        <p:txBody>
          <a:bodyPr rtlCol="0"/>
          <a:lstStyle>
            <a:lvl1pPr>
              <a:defRPr sz="900"/>
            </a:lvl1pPr>
          </a:lstStyle>
          <a:p>
            <a:pPr rtl="0"/>
            <a:r>
              <a:rPr lang="fr-FR" noProof="0"/>
              <a:t>20XX</a:t>
            </a:r>
          </a:p>
        </p:txBody>
      </p:sp>
      <p:sp>
        <p:nvSpPr>
          <p:cNvPr id="8" name="Espace réservé du pied de page 7">
            <a:extLst>
              <a:ext uri="{FF2B5EF4-FFF2-40B4-BE49-F238E27FC236}">
                <a16:creationId xmlns:a16="http://schemas.microsoft.com/office/drawing/2014/main" id="{CBE560E3-F935-488F-8F0E-191D7B6B54B8}"/>
              </a:ext>
            </a:extLst>
          </p:cNvPr>
          <p:cNvSpPr>
            <a:spLocks noGrp="1"/>
          </p:cNvSpPr>
          <p:nvPr>
            <p:ph type="ftr" sz="quarter" idx="11"/>
          </p:nvPr>
        </p:nvSpPr>
        <p:spPr/>
        <p:txBody>
          <a:bodyPr rtlCol="0"/>
          <a:lstStyle>
            <a:lvl1pPr>
              <a:defRPr sz="900"/>
            </a:lvl1pPr>
          </a:lstStyle>
          <a:p>
            <a:pPr rtl="0"/>
            <a:r>
              <a:rPr lang="fr-FR" noProof="0"/>
              <a:t>Pitch Deck</a:t>
            </a:r>
          </a:p>
        </p:txBody>
      </p:sp>
      <p:sp>
        <p:nvSpPr>
          <p:cNvPr id="9" name="Espace réservé du numéro de diapositive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rtlCol="0"/>
          <a:lstStyle>
            <a:lvl1pPr>
              <a:defRPr sz="900"/>
            </a:lvl1pPr>
          </a:lstStyle>
          <a:p>
            <a:pPr rtl="0"/>
            <a:fld id="{B5CEABB6-07DC-46E8-9B57-56EC44A396E5}" type="slidenum">
              <a:rPr lang="fr-FR" noProof="0" smtClean="0"/>
              <a:t>‹N°›</a:t>
            </a:fld>
            <a:endParaRPr lang="fr-FR" noProof="0"/>
          </a:p>
        </p:txBody>
      </p:sp>
    </p:spTree>
    <p:extLst>
      <p:ext uri="{BB962C8B-B14F-4D97-AF65-F5344CB8AC3E}">
        <p14:creationId xmlns:p14="http://schemas.microsoft.com/office/powerpoint/2010/main" val="1961610791"/>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ynthès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A3821F-4537-4AE7-8829-C2E3AE60F6E1}"/>
              </a:ext>
            </a:extLst>
          </p:cNvPr>
          <p:cNvSpPr>
            <a:spLocks noGrp="1"/>
          </p:cNvSpPr>
          <p:nvPr>
            <p:ph type="title" hasCustomPrompt="1"/>
          </p:nvPr>
        </p:nvSpPr>
        <p:spPr>
          <a:xfrm>
            <a:off x="5476875" y="1671639"/>
            <a:ext cx="5111750" cy="1204912"/>
          </a:xfrm>
        </p:spPr>
        <p:txBody>
          <a:bodyPr rtlCol="0" anchor="b">
            <a:normAutofit/>
          </a:bodyPr>
          <a:lstStyle>
            <a:lvl1pPr>
              <a:defRPr lang="en-US" sz="2800" kern="1200" cap="all" spc="150" baseline="0" dirty="0">
                <a:solidFill>
                  <a:schemeClr val="tx1"/>
                </a:solidFill>
                <a:latin typeface="+mj-lt"/>
                <a:ea typeface="+mj-ea"/>
                <a:cs typeface="+mj-cs"/>
              </a:defRPr>
            </a:lvl1pPr>
          </a:lstStyle>
          <a:p>
            <a:pPr rtl="0"/>
            <a:r>
              <a:rPr lang="fr-FR" noProof="0"/>
              <a:t>CLIQUEZ POUR MODIFIER LE STYLE DU TITRE DU MASQUE</a:t>
            </a:r>
          </a:p>
        </p:txBody>
      </p:sp>
      <p:sp>
        <p:nvSpPr>
          <p:cNvPr id="3" name="Espace réservé du texte 2">
            <a:extLst>
              <a:ext uri="{FF2B5EF4-FFF2-40B4-BE49-F238E27FC236}">
                <a16:creationId xmlns:a16="http://schemas.microsoft.com/office/drawing/2014/main" id="{92FD4279-EA62-4397-878A-73F4948DB176}"/>
              </a:ext>
            </a:extLst>
          </p:cNvPr>
          <p:cNvSpPr>
            <a:spLocks noGrp="1"/>
          </p:cNvSpPr>
          <p:nvPr>
            <p:ph type="body" idx="1" hasCustomPrompt="1"/>
          </p:nvPr>
        </p:nvSpPr>
        <p:spPr>
          <a:xfrm>
            <a:off x="5476875" y="3682546"/>
            <a:ext cx="5111750" cy="1525588"/>
          </a:xfrm>
        </p:spPr>
        <p:txBody>
          <a:bodyPr rtlCol="0" anchor="b">
            <a:normAutofit/>
          </a:bodyPr>
          <a:lstStyle>
            <a:lvl1pPr marL="0" indent="0">
              <a:lnSpc>
                <a:spcPct val="100000"/>
              </a:lnSpc>
              <a:buNone/>
              <a:defRPr sz="14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r-FR" noProof="0"/>
              <a:t>Modifiez les styles du texte</a:t>
            </a:r>
          </a:p>
        </p:txBody>
      </p:sp>
      <p:cxnSp>
        <p:nvCxnSpPr>
          <p:cNvPr id="23" name="Connecteur droit 22">
            <a:extLst>
              <a:ext uri="{FF2B5EF4-FFF2-40B4-BE49-F238E27FC236}">
                <a16:creationId xmlns:a16="http://schemas.microsoft.com/office/drawing/2014/main" id="{D87F08D6-2CA7-4A5A-BE34-07113DCA535D}"/>
              </a:ext>
            </a:extLst>
          </p:cNvPr>
          <p:cNvCxnSpPr>
            <a:cxnSpLocks/>
          </p:cNvCxnSpPr>
          <p:nvPr/>
        </p:nvCxnSpPr>
        <p:spPr>
          <a:xfrm flipH="1" flipV="1">
            <a:off x="0" y="876300"/>
            <a:ext cx="4762500" cy="1628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A768C87F-B9C3-4DFF-8454-F3F52CE4346B}"/>
              </a:ext>
            </a:extLst>
          </p:cNvPr>
          <p:cNvCxnSpPr>
            <a:cxnSpLocks/>
          </p:cNvCxnSpPr>
          <p:nvPr/>
        </p:nvCxnSpPr>
        <p:spPr>
          <a:xfrm flipH="1" flipV="1">
            <a:off x="2638425" y="0"/>
            <a:ext cx="2124076" cy="5186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Espace réservé de la date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0"/>
            <a:ext cx="2743200" cy="365125"/>
          </a:xfrm>
        </p:spPr>
        <p:txBody>
          <a:bodyPr rtlCol="0"/>
          <a:lstStyle>
            <a:lvl1pPr>
              <a:defRPr sz="900"/>
            </a:lvl1pPr>
          </a:lstStyle>
          <a:p>
            <a:pPr rtl="0"/>
            <a:r>
              <a:rPr lang="fr-FR" noProof="0"/>
              <a:t>20XX</a:t>
            </a:r>
          </a:p>
        </p:txBody>
      </p:sp>
      <p:sp>
        <p:nvSpPr>
          <p:cNvPr id="22" name="Espace réservé du pied de page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0"/>
            <a:ext cx="4114800" cy="365125"/>
          </a:xfrm>
        </p:spPr>
        <p:txBody>
          <a:bodyPr rtlCol="0"/>
          <a:lstStyle>
            <a:lvl1pPr>
              <a:defRPr sz="900"/>
            </a:lvl1pPr>
          </a:lstStyle>
          <a:p>
            <a:pPr rtl="0"/>
            <a:r>
              <a:rPr lang="fr-FR" noProof="0"/>
              <a:t>Pitch Deck</a:t>
            </a:r>
          </a:p>
        </p:txBody>
      </p:sp>
      <p:sp>
        <p:nvSpPr>
          <p:cNvPr id="24" name="Espace réservé du numéro de diapositive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rtlCol="0"/>
          <a:lstStyle>
            <a:lvl1pPr>
              <a:defRPr sz="900"/>
            </a:lvl1pPr>
          </a:lstStyle>
          <a:p>
            <a:pPr rtl="0"/>
            <a:fld id="{B5CEABB6-07DC-46E8-9B57-56EC44A396E5}" type="slidenum">
              <a:rPr lang="fr-FR" noProof="0" smtClean="0"/>
              <a:t>‹N°›</a:t>
            </a:fld>
            <a:endParaRPr lang="fr-FR" noProof="0"/>
          </a:p>
        </p:txBody>
      </p:sp>
    </p:spTree>
    <p:extLst>
      <p:ext uri="{BB962C8B-B14F-4D97-AF65-F5344CB8AC3E}">
        <p14:creationId xmlns:p14="http://schemas.microsoft.com/office/powerpoint/2010/main" val="4227723817"/>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u 2 colonnes">
    <p:bg>
      <p:bgPr>
        <a:solidFill>
          <a:schemeClr val="tx1"/>
        </a:solidFill>
        <a:effectLst/>
      </p:bgPr>
    </p:bg>
    <p:spTree>
      <p:nvGrpSpPr>
        <p:cNvPr id="1" name=""/>
        <p:cNvGrpSpPr/>
        <p:nvPr/>
      </p:nvGrpSpPr>
      <p:grpSpPr>
        <a:xfrm>
          <a:off x="0" y="0"/>
          <a:ext cx="0" cy="0"/>
          <a:chOff x="0" y="0"/>
          <a:chExt cx="0" cy="0"/>
        </a:xfrm>
      </p:grpSpPr>
      <p:sp>
        <p:nvSpPr>
          <p:cNvPr id="14" name="Titre 1">
            <a:extLst>
              <a:ext uri="{FF2B5EF4-FFF2-40B4-BE49-F238E27FC236}">
                <a16:creationId xmlns:a16="http://schemas.microsoft.com/office/drawing/2014/main" id="{42ACEF30-0520-40B3-A1F1-F3D2530563D6}"/>
              </a:ext>
            </a:extLst>
          </p:cNvPr>
          <p:cNvSpPr>
            <a:spLocks noGrp="1"/>
          </p:cNvSpPr>
          <p:nvPr>
            <p:ph type="title" hasCustomPrompt="1"/>
          </p:nvPr>
        </p:nvSpPr>
        <p:spPr>
          <a:xfrm>
            <a:off x="1885156" y="892177"/>
            <a:ext cx="8421688" cy="1325563"/>
          </a:xfrm>
        </p:spPr>
        <p:txBody>
          <a:bodyPr rtlCol="0">
            <a:normAutofit/>
          </a:bodyPr>
          <a:lstStyle>
            <a:lvl1pPr algn="ctr">
              <a:defRPr lang="en-US" sz="2800" kern="1200" spc="150" baseline="0" dirty="0">
                <a:solidFill>
                  <a:schemeClr val="bg1"/>
                </a:solidFill>
                <a:latin typeface="+mj-lt"/>
                <a:ea typeface="+mj-ea"/>
                <a:cs typeface="+mj-cs"/>
              </a:defRPr>
            </a:lvl1pPr>
          </a:lstStyle>
          <a:p>
            <a:pPr rtl="0"/>
            <a:r>
              <a:rPr lang="fr-FR" noProof="0"/>
              <a:t>CLIQUEZ ICI POUR MODIFIER LE STYLE DU TITRE</a:t>
            </a:r>
          </a:p>
        </p:txBody>
      </p:sp>
      <p:sp>
        <p:nvSpPr>
          <p:cNvPr id="15" name="Espace réservé du texte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1485900" y="2563123"/>
            <a:ext cx="4031945" cy="365125"/>
          </a:xfrm>
        </p:spPr>
        <p:txBody>
          <a:bodyPr rtlCol="0">
            <a:normAutofit/>
          </a:bodyPr>
          <a:lstStyle>
            <a:lvl1pPr marL="0" indent="0" algn="ctr">
              <a:buNone/>
              <a:defRPr lang="en-US" sz="2000" kern="1200" spc="150" baseline="0" dirty="0">
                <a:solidFill>
                  <a:schemeClr val="bg1"/>
                </a:solidFill>
                <a:latin typeface="+mj-lt"/>
                <a:ea typeface="+mj-ea"/>
                <a:cs typeface="+mj-cs"/>
              </a:defRPr>
            </a:lvl1pPr>
          </a:lstStyle>
          <a:p>
            <a:pPr lvl="0" rtl="0"/>
            <a:r>
              <a:rPr lang="fr-FR" noProof="0"/>
              <a:t>CLIQUEZ POUR AJOUTER UN SOUS-TITRE</a:t>
            </a:r>
          </a:p>
        </p:txBody>
      </p:sp>
      <p:sp>
        <p:nvSpPr>
          <p:cNvPr id="17" name="Espace réservé du texte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1485664" y="3070348"/>
            <a:ext cx="4031030" cy="1057308"/>
          </a:xfrm>
        </p:spPr>
        <p:txBody>
          <a:bodyPr rtlCol="0">
            <a:normAutofit/>
          </a:bodyPr>
          <a:lstStyle>
            <a:lvl1pPr marL="0" indent="0" algn="ctr">
              <a:lnSpc>
                <a:spcPct val="100000"/>
              </a:lnSpc>
              <a:buFont typeface="Arial" panose="020B0604020202020204" pitchFamily="34" charset="0"/>
              <a:buNone/>
              <a:defRPr sz="1400">
                <a:solidFill>
                  <a:schemeClr val="bg1"/>
                </a:solidFill>
              </a:defRPr>
            </a:lvl1pPr>
          </a:lstStyle>
          <a:p>
            <a:pPr lvl="0" rtl="0"/>
            <a:r>
              <a:rPr lang="fr-FR" noProof="0"/>
              <a:t>Cliquer pour ajouter du texte</a:t>
            </a:r>
          </a:p>
        </p:txBody>
      </p:sp>
      <p:sp>
        <p:nvSpPr>
          <p:cNvPr id="31" name="Espace réservé du texte 15">
            <a:extLst>
              <a:ext uri="{FF2B5EF4-FFF2-40B4-BE49-F238E27FC236}">
                <a16:creationId xmlns:a16="http://schemas.microsoft.com/office/drawing/2014/main" id="{87DD41A9-B6B3-48D9-A3A6-831B39C9158C}"/>
              </a:ext>
            </a:extLst>
          </p:cNvPr>
          <p:cNvSpPr>
            <a:spLocks noGrp="1"/>
          </p:cNvSpPr>
          <p:nvPr>
            <p:ph type="body" sz="quarter" idx="16" hasCustomPrompt="1"/>
          </p:nvPr>
        </p:nvSpPr>
        <p:spPr>
          <a:xfrm>
            <a:off x="6673004" y="2563123"/>
            <a:ext cx="4031945" cy="365125"/>
          </a:xfrm>
        </p:spPr>
        <p:txBody>
          <a:bodyPr rtlCol="0">
            <a:normAutofit/>
          </a:bodyPr>
          <a:lstStyle>
            <a:lvl1pPr marL="0" indent="0" algn="ctr">
              <a:buNone/>
              <a:defRPr lang="en-US" sz="2000" kern="1200" spc="150" baseline="0" dirty="0">
                <a:solidFill>
                  <a:schemeClr val="bg1"/>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fr-FR" noProof="0"/>
              <a:t>CLIQUEZ POUR AJOUTER UN SOUS-TITRE</a:t>
            </a:r>
          </a:p>
        </p:txBody>
      </p:sp>
      <p:sp>
        <p:nvSpPr>
          <p:cNvPr id="32" name="Espace réservé du texte 18">
            <a:extLst>
              <a:ext uri="{FF2B5EF4-FFF2-40B4-BE49-F238E27FC236}">
                <a16:creationId xmlns:a16="http://schemas.microsoft.com/office/drawing/2014/main" id="{FB791E68-EDF5-4CC2-8774-A27AEF1D25E6}"/>
              </a:ext>
            </a:extLst>
          </p:cNvPr>
          <p:cNvSpPr>
            <a:spLocks noGrp="1"/>
          </p:cNvSpPr>
          <p:nvPr>
            <p:ph type="body" sz="quarter" idx="17" hasCustomPrompt="1"/>
          </p:nvPr>
        </p:nvSpPr>
        <p:spPr>
          <a:xfrm>
            <a:off x="6673143" y="3070348"/>
            <a:ext cx="4031030" cy="1057308"/>
          </a:xfrm>
        </p:spPr>
        <p:txBody>
          <a:bodyPr rtlCol="0">
            <a:normAutofit/>
          </a:bodyPr>
          <a:lstStyle>
            <a:lvl1pPr marL="0" indent="0" algn="ctr">
              <a:lnSpc>
                <a:spcPct val="100000"/>
              </a:lnSpc>
              <a:buFont typeface="Arial" panose="020B0604020202020204" pitchFamily="34" charset="0"/>
              <a:buNone/>
              <a:defRPr sz="1400">
                <a:solidFill>
                  <a:schemeClr val="bg1"/>
                </a:solidFill>
              </a:defRPr>
            </a:lvl1pPr>
          </a:lstStyle>
          <a:p>
            <a:pPr lvl="0" rtl="0"/>
            <a:r>
              <a:rPr lang="fr-FR" noProof="0"/>
              <a:t>Cliquer pour ajouter du texte</a:t>
            </a:r>
          </a:p>
        </p:txBody>
      </p:sp>
      <p:sp>
        <p:nvSpPr>
          <p:cNvPr id="33" name="Espace réservé du texte 15">
            <a:extLst>
              <a:ext uri="{FF2B5EF4-FFF2-40B4-BE49-F238E27FC236}">
                <a16:creationId xmlns:a16="http://schemas.microsoft.com/office/drawing/2014/main" id="{AA224F82-7E0C-4EBF-97D3-132481DBCDA9}"/>
              </a:ext>
            </a:extLst>
          </p:cNvPr>
          <p:cNvSpPr>
            <a:spLocks noGrp="1"/>
          </p:cNvSpPr>
          <p:nvPr>
            <p:ph type="body" sz="quarter" idx="18" hasCustomPrompt="1"/>
          </p:nvPr>
        </p:nvSpPr>
        <p:spPr>
          <a:xfrm>
            <a:off x="1485899" y="4319431"/>
            <a:ext cx="4031945" cy="365125"/>
          </a:xfrm>
        </p:spPr>
        <p:txBody>
          <a:bodyPr rtlCol="0">
            <a:normAutofit/>
          </a:bodyPr>
          <a:lstStyle>
            <a:lvl1pPr marL="0" indent="0" algn="ctr">
              <a:buNone/>
              <a:defRPr lang="en-US" sz="2000" kern="1200" spc="150" baseline="0" dirty="0">
                <a:solidFill>
                  <a:schemeClr val="bg1"/>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fr-FR" noProof="0"/>
              <a:t>CLIQUEZ POUR AJOUTER UN SOUS-TITRE</a:t>
            </a:r>
          </a:p>
        </p:txBody>
      </p:sp>
      <p:sp>
        <p:nvSpPr>
          <p:cNvPr id="34" name="Espace réservé du texte 18">
            <a:extLst>
              <a:ext uri="{FF2B5EF4-FFF2-40B4-BE49-F238E27FC236}">
                <a16:creationId xmlns:a16="http://schemas.microsoft.com/office/drawing/2014/main" id="{699D24C6-4AFB-4222-8E0C-4D11CD9C0FF7}"/>
              </a:ext>
            </a:extLst>
          </p:cNvPr>
          <p:cNvSpPr>
            <a:spLocks noGrp="1"/>
          </p:cNvSpPr>
          <p:nvPr>
            <p:ph type="body" sz="quarter" idx="19" hasCustomPrompt="1"/>
          </p:nvPr>
        </p:nvSpPr>
        <p:spPr>
          <a:xfrm>
            <a:off x="1486412" y="4826656"/>
            <a:ext cx="4031030" cy="1057308"/>
          </a:xfrm>
        </p:spPr>
        <p:txBody>
          <a:bodyPr rtlCol="0">
            <a:normAutofit/>
          </a:bodyPr>
          <a:lstStyle>
            <a:lvl1pPr marL="0" indent="0" algn="ctr">
              <a:lnSpc>
                <a:spcPct val="100000"/>
              </a:lnSpc>
              <a:buFont typeface="Arial" panose="020B0604020202020204" pitchFamily="34" charset="0"/>
              <a:buNone/>
              <a:defRPr sz="1400">
                <a:solidFill>
                  <a:schemeClr val="bg1"/>
                </a:solidFill>
              </a:defRPr>
            </a:lvl1pPr>
          </a:lstStyle>
          <a:p>
            <a:pPr lvl="0" rtl="0"/>
            <a:r>
              <a:rPr lang="fr-FR" noProof="0"/>
              <a:t>Cliquer pour ajouter du texte</a:t>
            </a:r>
          </a:p>
        </p:txBody>
      </p:sp>
      <p:sp>
        <p:nvSpPr>
          <p:cNvPr id="12" name="Espace réservé du texte 15">
            <a:extLst>
              <a:ext uri="{FF2B5EF4-FFF2-40B4-BE49-F238E27FC236}">
                <a16:creationId xmlns:a16="http://schemas.microsoft.com/office/drawing/2014/main" id="{3B05E19C-DF33-4515-AC52-F95850810EC1}"/>
              </a:ext>
            </a:extLst>
          </p:cNvPr>
          <p:cNvSpPr>
            <a:spLocks noGrp="1"/>
          </p:cNvSpPr>
          <p:nvPr>
            <p:ph type="body" sz="quarter" idx="23" hasCustomPrompt="1"/>
          </p:nvPr>
        </p:nvSpPr>
        <p:spPr>
          <a:xfrm>
            <a:off x="6672630" y="4319431"/>
            <a:ext cx="4031945" cy="365125"/>
          </a:xfrm>
        </p:spPr>
        <p:txBody>
          <a:bodyPr rtlCol="0">
            <a:normAutofit/>
          </a:bodyPr>
          <a:lstStyle>
            <a:lvl1pPr marL="0" indent="0" algn="ctr">
              <a:buNone/>
              <a:defRPr lang="en-US" sz="2000" kern="1200" spc="150" baseline="0" dirty="0">
                <a:solidFill>
                  <a:schemeClr val="bg1"/>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fr-FR" noProof="0"/>
              <a:t>CLIQUEZ POUR AJOUTER UN SOUS-TITRE</a:t>
            </a:r>
          </a:p>
        </p:txBody>
      </p:sp>
      <p:sp>
        <p:nvSpPr>
          <p:cNvPr id="13" name="Espace réservé du texte 18">
            <a:extLst>
              <a:ext uri="{FF2B5EF4-FFF2-40B4-BE49-F238E27FC236}">
                <a16:creationId xmlns:a16="http://schemas.microsoft.com/office/drawing/2014/main" id="{C0EBC62D-442C-45D3-B66B-C6578FBB3370}"/>
              </a:ext>
            </a:extLst>
          </p:cNvPr>
          <p:cNvSpPr>
            <a:spLocks noGrp="1"/>
          </p:cNvSpPr>
          <p:nvPr>
            <p:ph type="body" sz="quarter" idx="24" hasCustomPrompt="1"/>
          </p:nvPr>
        </p:nvSpPr>
        <p:spPr>
          <a:xfrm>
            <a:off x="6673143" y="4826656"/>
            <a:ext cx="4031030" cy="1057308"/>
          </a:xfrm>
        </p:spPr>
        <p:txBody>
          <a:bodyPr rtlCol="0">
            <a:normAutofit/>
          </a:bodyPr>
          <a:lstStyle>
            <a:lvl1pPr marL="0" indent="0" algn="ctr">
              <a:lnSpc>
                <a:spcPct val="100000"/>
              </a:lnSpc>
              <a:buFont typeface="Arial" panose="020B0604020202020204" pitchFamily="34" charset="0"/>
              <a:buNone/>
              <a:defRPr sz="1400">
                <a:solidFill>
                  <a:schemeClr val="bg1"/>
                </a:solidFill>
              </a:defRPr>
            </a:lvl1pPr>
          </a:lstStyle>
          <a:p>
            <a:pPr lvl="0" rtl="0"/>
            <a:r>
              <a:rPr lang="fr-FR" noProof="0"/>
              <a:t>Cliquer pour ajouter du texte</a:t>
            </a:r>
          </a:p>
        </p:txBody>
      </p:sp>
      <p:sp>
        <p:nvSpPr>
          <p:cNvPr id="3" name="Espace réservé de la date 2">
            <a:extLst>
              <a:ext uri="{FF2B5EF4-FFF2-40B4-BE49-F238E27FC236}">
                <a16:creationId xmlns:a16="http://schemas.microsoft.com/office/drawing/2014/main" id="{98EC90C5-A811-4E5C-ADD1-A89DB4E94DAA}"/>
              </a:ext>
            </a:extLst>
          </p:cNvPr>
          <p:cNvSpPr>
            <a:spLocks noGrp="1"/>
          </p:cNvSpPr>
          <p:nvPr>
            <p:ph type="dt" sz="half" idx="20"/>
          </p:nvPr>
        </p:nvSpPr>
        <p:spPr/>
        <p:txBody>
          <a:bodyPr rtlCol="0"/>
          <a:lstStyle/>
          <a:p>
            <a:pPr rtl="0"/>
            <a:r>
              <a:rPr lang="fr-FR" noProof="0"/>
              <a:t>20XX</a:t>
            </a:r>
          </a:p>
        </p:txBody>
      </p:sp>
      <p:sp>
        <p:nvSpPr>
          <p:cNvPr id="4" name="Espace réservé du pied de page 3">
            <a:extLst>
              <a:ext uri="{FF2B5EF4-FFF2-40B4-BE49-F238E27FC236}">
                <a16:creationId xmlns:a16="http://schemas.microsoft.com/office/drawing/2014/main" id="{3356B621-AE19-45D3-B25F-23256C242DDD}"/>
              </a:ext>
            </a:extLst>
          </p:cNvPr>
          <p:cNvSpPr>
            <a:spLocks noGrp="1"/>
          </p:cNvSpPr>
          <p:nvPr>
            <p:ph type="ftr" sz="quarter" idx="21"/>
          </p:nvPr>
        </p:nvSpPr>
        <p:spPr/>
        <p:txBody>
          <a:bodyPr rtlCol="0"/>
          <a:lstStyle/>
          <a:p>
            <a:pPr rtl="0"/>
            <a:r>
              <a:rPr lang="fr-FR" noProof="0"/>
              <a:t>Pitch Deck</a:t>
            </a:r>
          </a:p>
        </p:txBody>
      </p:sp>
      <p:sp>
        <p:nvSpPr>
          <p:cNvPr id="5" name="Espace réservé du numéro de diapositive 4">
            <a:extLst>
              <a:ext uri="{FF2B5EF4-FFF2-40B4-BE49-F238E27FC236}">
                <a16:creationId xmlns:a16="http://schemas.microsoft.com/office/drawing/2014/main" id="{158BDCB2-D8C3-4571-8154-76BEA9AE41A8}"/>
              </a:ext>
            </a:extLst>
          </p:cNvPr>
          <p:cNvSpPr>
            <a:spLocks noGrp="1"/>
          </p:cNvSpPr>
          <p:nvPr>
            <p:ph type="sldNum" sz="quarter" idx="22"/>
          </p:nvPr>
        </p:nvSpPr>
        <p:spPr/>
        <p:txBody>
          <a:bodyPr rtlCol="0"/>
          <a:lstStyle/>
          <a:p>
            <a:pPr rtl="0"/>
            <a:fld id="{B5CEABB6-07DC-46E8-9B57-56EC44A396E5}" type="slidenum">
              <a:rPr lang="fr-FR" noProof="0" smtClean="0"/>
              <a:t>‹N°›</a:t>
            </a:fld>
            <a:endParaRPr lang="fr-FR" noProof="0"/>
          </a:p>
        </p:txBody>
      </p:sp>
      <p:cxnSp>
        <p:nvCxnSpPr>
          <p:cNvPr id="2" name="Connecteur droit 1">
            <a:extLst>
              <a:ext uri="{FF2B5EF4-FFF2-40B4-BE49-F238E27FC236}">
                <a16:creationId xmlns:a16="http://schemas.microsoft.com/office/drawing/2014/main" id="{9298DCF7-7DC1-4618-8133-F63847B0AFE2}"/>
              </a:ext>
              <a:ext uri="{C183D7F6-B498-43B3-948B-1728B52AA6E4}">
                <adec:decorative xmlns:adec="http://schemas.microsoft.com/office/drawing/2017/decorative" val="1"/>
              </a:ext>
            </a:extLst>
          </p:cNvPr>
          <p:cNvCxnSpPr>
            <a:cxnSpLocks/>
          </p:cNvCxnSpPr>
          <p:nvPr userDrawn="1"/>
        </p:nvCxnSpPr>
        <p:spPr>
          <a:xfrm>
            <a:off x="8688388" y="0"/>
            <a:ext cx="3503612" cy="235295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id="{653A6567-233D-4A3B-B52B-DE7E5E35A175}"/>
              </a:ext>
              <a:ext uri="{C183D7F6-B498-43B3-948B-1728B52AA6E4}">
                <adec:decorative xmlns:adec="http://schemas.microsoft.com/office/drawing/2017/decorative" val="1"/>
              </a:ext>
            </a:extLst>
          </p:cNvPr>
          <p:cNvCxnSpPr>
            <a:cxnSpLocks/>
          </p:cNvCxnSpPr>
          <p:nvPr userDrawn="1"/>
        </p:nvCxnSpPr>
        <p:spPr>
          <a:xfrm>
            <a:off x="9720943" y="0"/>
            <a:ext cx="2471057" cy="269903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14876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Conclusion">
    <p:bg>
      <p:bgPr>
        <a:solidFill>
          <a:schemeClr val="tx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4267200" y="1615736"/>
            <a:ext cx="4179570" cy="1524735"/>
          </a:xfrm>
        </p:spPr>
        <p:txBody>
          <a:bodyPr rtlCol="0" anchor="b">
            <a:noAutofit/>
          </a:bodyPr>
          <a:lstStyle>
            <a:lvl1pPr algn="l">
              <a:defRPr sz="3200" spc="150" baseline="0">
                <a:solidFill>
                  <a:schemeClr val="bg1"/>
                </a:solidFill>
              </a:defRPr>
            </a:lvl1pPr>
          </a:lstStyle>
          <a:p>
            <a:pPr rtl="0"/>
            <a:r>
              <a:rPr lang="fr-FR" noProof="0"/>
              <a:t>CLIQUEZ POUR MODIFIER LE STYLE DU TITRE DU MASQUE</a:t>
            </a:r>
          </a:p>
        </p:txBody>
      </p:sp>
      <p:sp>
        <p:nvSpPr>
          <p:cNvPr id="3" name="Sous-titre 2">
            <a:extLst>
              <a:ext uri="{FF2B5EF4-FFF2-40B4-BE49-F238E27FC236}">
                <a16:creationId xmlns:a16="http://schemas.microsoft.com/office/drawing/2014/main" id="{55457758-A125-4CEA-A3D5-CBD010417BD2}"/>
              </a:ext>
            </a:extLst>
          </p:cNvPr>
          <p:cNvSpPr>
            <a:spLocks noGrp="1"/>
          </p:cNvSpPr>
          <p:nvPr>
            <p:ph type="subTitle" idx="1"/>
          </p:nvPr>
        </p:nvSpPr>
        <p:spPr>
          <a:xfrm>
            <a:off x="4267200" y="3238103"/>
            <a:ext cx="4179570" cy="2004161"/>
          </a:xfrm>
        </p:spPr>
        <p:txBody>
          <a:bodyPr rtlCol="0">
            <a:normAutofit/>
          </a:bodyPr>
          <a:lstStyle>
            <a:lvl1pPr marL="0" indent="0" algn="l">
              <a:lnSpc>
                <a:spcPct val="150000"/>
              </a:lnSpc>
              <a:buNone/>
              <a:defRPr sz="1400"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FR" noProof="0"/>
              <a:t>Modifiez le style des sous-titres du masque</a:t>
            </a:r>
          </a:p>
        </p:txBody>
      </p:sp>
      <p:pic>
        <p:nvPicPr>
          <p:cNvPr id="6" name="Graphisme 5">
            <a:extLst>
              <a:ext uri="{FF2B5EF4-FFF2-40B4-BE49-F238E27FC236}">
                <a16:creationId xmlns:a16="http://schemas.microsoft.com/office/drawing/2014/main" id="{ED3361C9-310A-4255-A94E-B77588962DA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3176938" cy="6858000"/>
          </a:xfrm>
          <a:prstGeom prst="rect">
            <a:avLst/>
          </a:prstGeom>
        </p:spPr>
      </p:pic>
      <p:sp>
        <p:nvSpPr>
          <p:cNvPr id="9" name="Espace réservé de la date 6">
            <a:extLst>
              <a:ext uri="{FF2B5EF4-FFF2-40B4-BE49-F238E27FC236}">
                <a16:creationId xmlns:a16="http://schemas.microsoft.com/office/drawing/2014/main" id="{BF358517-D7B7-40D0-A9D0-B650C80898AC}"/>
              </a:ext>
            </a:extLst>
          </p:cNvPr>
          <p:cNvSpPr>
            <a:spLocks noGrp="1"/>
          </p:cNvSpPr>
          <p:nvPr>
            <p:ph type="dt" sz="half" idx="10"/>
          </p:nvPr>
        </p:nvSpPr>
        <p:spPr>
          <a:xfrm>
            <a:off x="4267200" y="6356350"/>
            <a:ext cx="1774371" cy="365125"/>
          </a:xfrm>
        </p:spPr>
        <p:txBody>
          <a:bodyPr rtlCol="0"/>
          <a:lstStyle>
            <a:lvl1pPr>
              <a:defRPr sz="900"/>
            </a:lvl1pPr>
          </a:lstStyle>
          <a:p>
            <a:pPr rtl="0"/>
            <a:r>
              <a:rPr lang="fr-FR" noProof="0"/>
              <a:t>20XX</a:t>
            </a:r>
          </a:p>
        </p:txBody>
      </p:sp>
      <p:sp>
        <p:nvSpPr>
          <p:cNvPr id="10" name="Espace réservé du pied de page 7">
            <a:extLst>
              <a:ext uri="{FF2B5EF4-FFF2-40B4-BE49-F238E27FC236}">
                <a16:creationId xmlns:a16="http://schemas.microsoft.com/office/drawing/2014/main" id="{6026D44C-0B39-4DE1-A0FC-5615DDAAE3CE}"/>
              </a:ext>
            </a:extLst>
          </p:cNvPr>
          <p:cNvSpPr>
            <a:spLocks noGrp="1"/>
          </p:cNvSpPr>
          <p:nvPr>
            <p:ph type="ftr" sz="quarter" idx="11"/>
          </p:nvPr>
        </p:nvSpPr>
        <p:spPr>
          <a:xfrm>
            <a:off x="6479721" y="6356350"/>
            <a:ext cx="2661557" cy="365125"/>
          </a:xfrm>
        </p:spPr>
        <p:txBody>
          <a:bodyPr rtlCol="0"/>
          <a:lstStyle>
            <a:lvl1pPr>
              <a:defRPr sz="900"/>
            </a:lvl1pPr>
          </a:lstStyle>
          <a:p>
            <a:pPr rtl="0"/>
            <a:r>
              <a:rPr lang="fr-FR" noProof="0"/>
              <a:t>Pitch Deck</a:t>
            </a:r>
          </a:p>
        </p:txBody>
      </p:sp>
      <p:sp>
        <p:nvSpPr>
          <p:cNvPr id="11" name="Espace réservé du numéro de diapositive 8">
            <a:extLst>
              <a:ext uri="{FF2B5EF4-FFF2-40B4-BE49-F238E27FC236}">
                <a16:creationId xmlns:a16="http://schemas.microsoft.com/office/drawing/2014/main" id="{0F8222B4-B618-42C4-8BDB-D2E4DF2F22C3}"/>
              </a:ext>
            </a:extLst>
          </p:cNvPr>
          <p:cNvSpPr>
            <a:spLocks noGrp="1"/>
          </p:cNvSpPr>
          <p:nvPr>
            <p:ph type="sldNum" sz="quarter" idx="12"/>
          </p:nvPr>
        </p:nvSpPr>
        <p:spPr>
          <a:xfrm>
            <a:off x="9579428" y="6356350"/>
            <a:ext cx="1774371" cy="365125"/>
          </a:xfrm>
        </p:spPr>
        <p:txBody>
          <a:bodyPr rtlCol="0"/>
          <a:lstStyle>
            <a:lvl1pPr>
              <a:defRPr sz="900"/>
            </a:lvl1pPr>
          </a:lstStyle>
          <a:p>
            <a:pPr rtl="0"/>
            <a:fld id="{B5CEABB6-07DC-46E8-9B57-56EC44A396E5}" type="slidenum">
              <a:rPr lang="fr-FR" noProof="0" smtClean="0"/>
              <a:t>‹N°›</a:t>
            </a:fld>
            <a:endParaRPr lang="fr-FR" noProof="0"/>
          </a:p>
        </p:txBody>
      </p:sp>
    </p:spTree>
    <p:extLst>
      <p:ext uri="{BB962C8B-B14F-4D97-AF65-F5344CB8AC3E}">
        <p14:creationId xmlns:p14="http://schemas.microsoft.com/office/powerpoint/2010/main" val="3235146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u 3 colonnes">
    <p:bg>
      <p:bgPr>
        <a:solidFill>
          <a:schemeClr val="bg1"/>
        </a:solidFill>
        <a:effectLst/>
      </p:bgPr>
    </p:bg>
    <p:spTree>
      <p:nvGrpSpPr>
        <p:cNvPr id="1" name=""/>
        <p:cNvGrpSpPr/>
        <p:nvPr/>
      </p:nvGrpSpPr>
      <p:grpSpPr>
        <a:xfrm>
          <a:off x="0" y="0"/>
          <a:ext cx="0" cy="0"/>
          <a:chOff x="0" y="0"/>
          <a:chExt cx="0" cy="0"/>
        </a:xfrm>
      </p:grpSpPr>
      <p:sp>
        <p:nvSpPr>
          <p:cNvPr id="14" name="Titre 1">
            <a:extLst>
              <a:ext uri="{FF2B5EF4-FFF2-40B4-BE49-F238E27FC236}">
                <a16:creationId xmlns:a16="http://schemas.microsoft.com/office/drawing/2014/main" id="{42ACEF30-0520-40B3-A1F1-F3D2530563D6}"/>
              </a:ext>
            </a:extLst>
          </p:cNvPr>
          <p:cNvSpPr>
            <a:spLocks noGrp="1"/>
          </p:cNvSpPr>
          <p:nvPr>
            <p:ph type="title" hasCustomPrompt="1"/>
          </p:nvPr>
        </p:nvSpPr>
        <p:spPr>
          <a:xfrm>
            <a:off x="1508760" y="4156405"/>
            <a:ext cx="3139440" cy="1325563"/>
          </a:xfrm>
        </p:spPr>
        <p:txBody>
          <a:bodyPr rtlCol="0" anchor="b">
            <a:normAutofit/>
          </a:bodyPr>
          <a:lstStyle>
            <a:lvl1pPr algn="l">
              <a:defRPr lang="en-US" sz="2800" kern="1200" spc="150" baseline="0" dirty="0">
                <a:solidFill>
                  <a:schemeClr val="tx1"/>
                </a:solidFill>
                <a:latin typeface="+mj-lt"/>
                <a:ea typeface="+mj-ea"/>
                <a:cs typeface="+mj-cs"/>
              </a:defRPr>
            </a:lvl1pPr>
          </a:lstStyle>
          <a:p>
            <a:pPr rtl="0"/>
            <a:r>
              <a:rPr lang="fr-FR" noProof="0"/>
              <a:t>CLIQUEZ ICI POUR MODIFIER LE STYLE DU TITRE</a:t>
            </a:r>
          </a:p>
        </p:txBody>
      </p:sp>
      <p:sp>
        <p:nvSpPr>
          <p:cNvPr id="15" name="Espace réservé du texte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5922254" y="1530635"/>
            <a:ext cx="5433204" cy="365125"/>
          </a:xfrm>
        </p:spPr>
        <p:txBody>
          <a:bodyPr rtlCol="0">
            <a:normAutofit/>
          </a:bodyPr>
          <a:lstStyle>
            <a:lvl1pPr marL="0" indent="0">
              <a:buNone/>
              <a:defRPr lang="en-US" sz="2000" kern="1200" spc="150" baseline="0" dirty="0">
                <a:solidFill>
                  <a:schemeClr val="tx1"/>
                </a:solidFill>
                <a:latin typeface="+mj-lt"/>
                <a:ea typeface="+mj-ea"/>
                <a:cs typeface="+mj-cs"/>
              </a:defRPr>
            </a:lvl1pPr>
          </a:lstStyle>
          <a:p>
            <a:pPr lvl="0" rtl="0"/>
            <a:r>
              <a:rPr lang="fr-FR" noProof="0"/>
              <a:t>CLIQUEZ POUR AJOUTER UN SOUS-TITRE</a:t>
            </a:r>
          </a:p>
        </p:txBody>
      </p:sp>
      <p:sp>
        <p:nvSpPr>
          <p:cNvPr id="17" name="Espace réservé du texte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5921828" y="1860060"/>
            <a:ext cx="5431971" cy="557950"/>
          </a:xfrm>
        </p:spPr>
        <p:txBody>
          <a:bodyPr rtlCol="0">
            <a:normAutofit/>
          </a:bodyPr>
          <a:lstStyle>
            <a:lvl1pPr marL="0" indent="0">
              <a:lnSpc>
                <a:spcPct val="100000"/>
              </a:lnSpc>
              <a:buFont typeface="Arial" panose="020B0604020202020204" pitchFamily="34" charset="0"/>
              <a:buNone/>
              <a:defRPr sz="1400">
                <a:solidFill>
                  <a:schemeClr val="tx1"/>
                </a:solidFill>
              </a:defRPr>
            </a:lvl1pPr>
          </a:lstStyle>
          <a:p>
            <a:pPr lvl="0" rtl="0"/>
            <a:r>
              <a:rPr lang="fr-FR" noProof="0"/>
              <a:t>Cliquer pour ajouter du texte</a:t>
            </a:r>
          </a:p>
        </p:txBody>
      </p:sp>
      <p:sp>
        <p:nvSpPr>
          <p:cNvPr id="16" name="Espace réservé du texte 15">
            <a:extLst>
              <a:ext uri="{FF2B5EF4-FFF2-40B4-BE49-F238E27FC236}">
                <a16:creationId xmlns:a16="http://schemas.microsoft.com/office/drawing/2014/main" id="{07D6A00C-D56B-4E8B-B992-7DA51D3C7261}"/>
              </a:ext>
            </a:extLst>
          </p:cNvPr>
          <p:cNvSpPr>
            <a:spLocks noGrp="1"/>
          </p:cNvSpPr>
          <p:nvPr>
            <p:ph type="body" sz="quarter" idx="23" hasCustomPrompt="1"/>
          </p:nvPr>
        </p:nvSpPr>
        <p:spPr>
          <a:xfrm>
            <a:off x="5922254" y="2630431"/>
            <a:ext cx="5433204" cy="365125"/>
          </a:xfrm>
        </p:spPr>
        <p:txBody>
          <a:bodyPr rtlCol="0">
            <a:normAutofit/>
          </a:bodyPr>
          <a:lstStyle>
            <a:lvl1pPr marL="0" indent="0">
              <a:buNone/>
              <a:defRPr lang="en-US" sz="2000" kern="1200" spc="150" baseline="0" dirty="0">
                <a:solidFill>
                  <a:schemeClr val="tx1"/>
                </a:solidFill>
                <a:latin typeface="+mj-lt"/>
                <a:ea typeface="+mj-ea"/>
                <a:cs typeface="+mj-cs"/>
              </a:defRPr>
            </a:lvl1pPr>
          </a:lstStyle>
          <a:p>
            <a:pPr lvl="0" rtl="0"/>
            <a:r>
              <a:rPr lang="fr-FR" noProof="0"/>
              <a:t>CLIQUEZ POUR AJOUTER UN SOUS-TITRE</a:t>
            </a:r>
          </a:p>
        </p:txBody>
      </p:sp>
      <p:sp>
        <p:nvSpPr>
          <p:cNvPr id="18" name="Espace réservé du texte 18">
            <a:extLst>
              <a:ext uri="{FF2B5EF4-FFF2-40B4-BE49-F238E27FC236}">
                <a16:creationId xmlns:a16="http://schemas.microsoft.com/office/drawing/2014/main" id="{DA90DA32-7E6A-4713-BDC9-73910E2A0E68}"/>
              </a:ext>
            </a:extLst>
          </p:cNvPr>
          <p:cNvSpPr>
            <a:spLocks noGrp="1"/>
          </p:cNvSpPr>
          <p:nvPr>
            <p:ph type="body" sz="quarter" idx="24" hasCustomPrompt="1"/>
          </p:nvPr>
        </p:nvSpPr>
        <p:spPr>
          <a:xfrm>
            <a:off x="5921828" y="2959856"/>
            <a:ext cx="5431971" cy="557950"/>
          </a:xfrm>
        </p:spPr>
        <p:txBody>
          <a:bodyPr rtlCol="0">
            <a:normAutofit/>
          </a:bodyPr>
          <a:lstStyle>
            <a:lvl1pPr marL="0" indent="0">
              <a:lnSpc>
                <a:spcPct val="100000"/>
              </a:lnSpc>
              <a:buFont typeface="Arial" panose="020B0604020202020204" pitchFamily="34" charset="0"/>
              <a:buNone/>
              <a:defRPr sz="1400">
                <a:solidFill>
                  <a:schemeClr val="tx1"/>
                </a:solidFill>
              </a:defRPr>
            </a:lvl1pPr>
          </a:lstStyle>
          <a:p>
            <a:pPr lvl="0" rtl="0"/>
            <a:r>
              <a:rPr lang="fr-FR" noProof="0"/>
              <a:t>Cliquer pour ajouter du texte</a:t>
            </a:r>
          </a:p>
        </p:txBody>
      </p:sp>
      <p:sp>
        <p:nvSpPr>
          <p:cNvPr id="19" name="Espace réservé du texte 15">
            <a:extLst>
              <a:ext uri="{FF2B5EF4-FFF2-40B4-BE49-F238E27FC236}">
                <a16:creationId xmlns:a16="http://schemas.microsoft.com/office/drawing/2014/main" id="{D7E57261-C874-4DFD-AF7D-F9EC50B3BFD0}"/>
              </a:ext>
            </a:extLst>
          </p:cNvPr>
          <p:cNvSpPr>
            <a:spLocks noGrp="1"/>
          </p:cNvSpPr>
          <p:nvPr>
            <p:ph type="body" sz="quarter" idx="25" hasCustomPrompt="1"/>
          </p:nvPr>
        </p:nvSpPr>
        <p:spPr>
          <a:xfrm>
            <a:off x="5922254" y="3730227"/>
            <a:ext cx="5433204" cy="365125"/>
          </a:xfrm>
        </p:spPr>
        <p:txBody>
          <a:bodyPr rtlCol="0">
            <a:normAutofit/>
          </a:bodyPr>
          <a:lstStyle>
            <a:lvl1pPr marL="0" indent="0">
              <a:buNone/>
              <a:defRPr lang="en-US" sz="2000" kern="1200" spc="150" baseline="0" dirty="0">
                <a:solidFill>
                  <a:schemeClr val="tx1"/>
                </a:solidFill>
                <a:latin typeface="+mj-lt"/>
                <a:ea typeface="+mj-ea"/>
                <a:cs typeface="+mj-cs"/>
              </a:defRPr>
            </a:lvl1pPr>
          </a:lstStyle>
          <a:p>
            <a:pPr lvl="0" rtl="0"/>
            <a:r>
              <a:rPr lang="fr-FR" noProof="0"/>
              <a:t>CLIQUEZ POUR AJOUTER UN SOUS-TITRE</a:t>
            </a:r>
          </a:p>
        </p:txBody>
      </p:sp>
      <p:sp>
        <p:nvSpPr>
          <p:cNvPr id="20" name="Espace réservé du texte 18">
            <a:extLst>
              <a:ext uri="{FF2B5EF4-FFF2-40B4-BE49-F238E27FC236}">
                <a16:creationId xmlns:a16="http://schemas.microsoft.com/office/drawing/2014/main" id="{843F77CE-098F-4777-8C30-5CEE7954D140}"/>
              </a:ext>
            </a:extLst>
          </p:cNvPr>
          <p:cNvSpPr>
            <a:spLocks noGrp="1"/>
          </p:cNvSpPr>
          <p:nvPr>
            <p:ph type="body" sz="quarter" idx="26" hasCustomPrompt="1"/>
          </p:nvPr>
        </p:nvSpPr>
        <p:spPr>
          <a:xfrm>
            <a:off x="5921828" y="4059652"/>
            <a:ext cx="5431971" cy="557950"/>
          </a:xfrm>
        </p:spPr>
        <p:txBody>
          <a:bodyPr rtlCol="0">
            <a:normAutofit/>
          </a:bodyPr>
          <a:lstStyle>
            <a:lvl1pPr marL="0" indent="0">
              <a:lnSpc>
                <a:spcPct val="100000"/>
              </a:lnSpc>
              <a:buFont typeface="Arial" panose="020B0604020202020204" pitchFamily="34" charset="0"/>
              <a:buNone/>
              <a:defRPr sz="1400">
                <a:solidFill>
                  <a:schemeClr val="tx1"/>
                </a:solidFill>
              </a:defRPr>
            </a:lvl1pPr>
          </a:lstStyle>
          <a:p>
            <a:pPr lvl="0" rtl="0"/>
            <a:r>
              <a:rPr lang="fr-FR" noProof="0"/>
              <a:t>Cliquer pour ajouter du texte</a:t>
            </a:r>
          </a:p>
        </p:txBody>
      </p:sp>
      <p:sp>
        <p:nvSpPr>
          <p:cNvPr id="23" name="Espace réservé du texte 15">
            <a:extLst>
              <a:ext uri="{FF2B5EF4-FFF2-40B4-BE49-F238E27FC236}">
                <a16:creationId xmlns:a16="http://schemas.microsoft.com/office/drawing/2014/main" id="{4CAE269A-B6AB-42A6-9575-6057FA25A29E}"/>
              </a:ext>
            </a:extLst>
          </p:cNvPr>
          <p:cNvSpPr>
            <a:spLocks noGrp="1"/>
          </p:cNvSpPr>
          <p:nvPr>
            <p:ph type="body" sz="quarter" idx="27" hasCustomPrompt="1"/>
          </p:nvPr>
        </p:nvSpPr>
        <p:spPr>
          <a:xfrm>
            <a:off x="5920106" y="4830024"/>
            <a:ext cx="5433204" cy="365125"/>
          </a:xfrm>
        </p:spPr>
        <p:txBody>
          <a:bodyPr rtlCol="0">
            <a:normAutofit/>
          </a:bodyPr>
          <a:lstStyle>
            <a:lvl1pPr marL="0" indent="0">
              <a:buNone/>
              <a:defRPr lang="en-US" sz="2000" kern="1200" spc="150" baseline="0" dirty="0">
                <a:solidFill>
                  <a:schemeClr val="tx1"/>
                </a:solidFill>
                <a:latin typeface="+mj-lt"/>
                <a:ea typeface="+mj-ea"/>
                <a:cs typeface="+mj-cs"/>
              </a:defRPr>
            </a:lvl1pPr>
          </a:lstStyle>
          <a:p>
            <a:pPr lvl="0" rtl="0"/>
            <a:r>
              <a:rPr lang="fr-FR" noProof="0"/>
              <a:t>CLIQUEZ POUR AJOUTER UN SOUS-TITRE</a:t>
            </a:r>
          </a:p>
        </p:txBody>
      </p:sp>
      <p:sp>
        <p:nvSpPr>
          <p:cNvPr id="24" name="Espace réservé du texte 18">
            <a:extLst>
              <a:ext uri="{FF2B5EF4-FFF2-40B4-BE49-F238E27FC236}">
                <a16:creationId xmlns:a16="http://schemas.microsoft.com/office/drawing/2014/main" id="{46866A49-A3A8-4869-961C-EB41F6BC7843}"/>
              </a:ext>
            </a:extLst>
          </p:cNvPr>
          <p:cNvSpPr>
            <a:spLocks noGrp="1"/>
          </p:cNvSpPr>
          <p:nvPr>
            <p:ph type="body" sz="quarter" idx="28" hasCustomPrompt="1"/>
          </p:nvPr>
        </p:nvSpPr>
        <p:spPr>
          <a:xfrm>
            <a:off x="5919680" y="5159449"/>
            <a:ext cx="5431971" cy="557950"/>
          </a:xfrm>
        </p:spPr>
        <p:txBody>
          <a:bodyPr rtlCol="0">
            <a:normAutofit/>
          </a:bodyPr>
          <a:lstStyle>
            <a:lvl1pPr marL="0" indent="0">
              <a:lnSpc>
                <a:spcPct val="100000"/>
              </a:lnSpc>
              <a:buFont typeface="Arial" panose="020B0604020202020204" pitchFamily="34" charset="0"/>
              <a:buNone/>
              <a:defRPr sz="1400">
                <a:solidFill>
                  <a:schemeClr val="tx1"/>
                </a:solidFill>
              </a:defRPr>
            </a:lvl1pPr>
          </a:lstStyle>
          <a:p>
            <a:pPr lvl="0" rtl="0"/>
            <a:r>
              <a:rPr lang="fr-FR" noProof="0"/>
              <a:t>Cliquer pour ajouter du texte</a:t>
            </a:r>
          </a:p>
        </p:txBody>
      </p:sp>
      <p:sp>
        <p:nvSpPr>
          <p:cNvPr id="3" name="Espace réservé de la date 2">
            <a:extLst>
              <a:ext uri="{FF2B5EF4-FFF2-40B4-BE49-F238E27FC236}">
                <a16:creationId xmlns:a16="http://schemas.microsoft.com/office/drawing/2014/main" id="{98EC90C5-A811-4E5C-ADD1-A89DB4E94DAA}"/>
              </a:ext>
            </a:extLst>
          </p:cNvPr>
          <p:cNvSpPr>
            <a:spLocks noGrp="1"/>
          </p:cNvSpPr>
          <p:nvPr>
            <p:ph type="dt" sz="half" idx="20"/>
          </p:nvPr>
        </p:nvSpPr>
        <p:spPr>
          <a:xfrm>
            <a:off x="5919680" y="6356350"/>
            <a:ext cx="947516" cy="365125"/>
          </a:xfrm>
        </p:spPr>
        <p:txBody>
          <a:bodyPr rtlCol="0"/>
          <a:lstStyle>
            <a:lvl1pPr>
              <a:defRPr sz="900"/>
            </a:lvl1pPr>
          </a:lstStyle>
          <a:p>
            <a:pPr rtl="0"/>
            <a:r>
              <a:rPr lang="fr-FR" noProof="0"/>
              <a:t>20XX</a:t>
            </a:r>
          </a:p>
        </p:txBody>
      </p:sp>
      <p:sp>
        <p:nvSpPr>
          <p:cNvPr id="4" name="Espace réservé du pied de page 3">
            <a:extLst>
              <a:ext uri="{FF2B5EF4-FFF2-40B4-BE49-F238E27FC236}">
                <a16:creationId xmlns:a16="http://schemas.microsoft.com/office/drawing/2014/main" id="{3356B621-AE19-45D3-B25F-23256C242DDD}"/>
              </a:ext>
            </a:extLst>
          </p:cNvPr>
          <p:cNvSpPr>
            <a:spLocks noGrp="1"/>
          </p:cNvSpPr>
          <p:nvPr>
            <p:ph type="ftr" sz="quarter" idx="21"/>
          </p:nvPr>
        </p:nvSpPr>
        <p:spPr>
          <a:xfrm>
            <a:off x="7161955" y="6356350"/>
            <a:ext cx="3243942" cy="365125"/>
          </a:xfrm>
        </p:spPr>
        <p:txBody>
          <a:bodyPr rtlCol="0"/>
          <a:lstStyle>
            <a:lvl1pPr>
              <a:defRPr sz="900"/>
            </a:lvl1pPr>
          </a:lstStyle>
          <a:p>
            <a:pPr rtl="0"/>
            <a:r>
              <a:rPr lang="fr-FR" noProof="0"/>
              <a:t>Pitch Deck</a:t>
            </a:r>
          </a:p>
        </p:txBody>
      </p:sp>
      <p:sp>
        <p:nvSpPr>
          <p:cNvPr id="5" name="Espace réservé du numéro de diapositive 4">
            <a:extLst>
              <a:ext uri="{FF2B5EF4-FFF2-40B4-BE49-F238E27FC236}">
                <a16:creationId xmlns:a16="http://schemas.microsoft.com/office/drawing/2014/main" id="{158BDCB2-D8C3-4571-8154-76BEA9AE41A8}"/>
              </a:ext>
            </a:extLst>
          </p:cNvPr>
          <p:cNvSpPr>
            <a:spLocks noGrp="1"/>
          </p:cNvSpPr>
          <p:nvPr>
            <p:ph type="sldNum" sz="quarter" idx="22"/>
          </p:nvPr>
        </p:nvSpPr>
        <p:spPr>
          <a:xfrm>
            <a:off x="10700656" y="6356350"/>
            <a:ext cx="653143" cy="365125"/>
          </a:xfrm>
        </p:spPr>
        <p:txBody>
          <a:bodyPr rtlCol="0"/>
          <a:lstStyle>
            <a:lvl1pPr>
              <a:defRPr sz="900"/>
            </a:lvl1pPr>
          </a:lstStyle>
          <a:p>
            <a:pPr rtl="0"/>
            <a:fld id="{B5CEABB6-07DC-46E8-9B57-56EC44A396E5}" type="slidenum">
              <a:rPr lang="fr-FR" noProof="0" smtClean="0"/>
              <a:pPr rtl="0"/>
              <a:t>‹N°›</a:t>
            </a:fld>
            <a:endParaRPr lang="fr-FR" noProof="0"/>
          </a:p>
        </p:txBody>
      </p:sp>
      <p:pic>
        <p:nvPicPr>
          <p:cNvPr id="2" name="Graphisme 1">
            <a:extLst>
              <a:ext uri="{FF2B5EF4-FFF2-40B4-BE49-F238E27FC236}">
                <a16:creationId xmlns:a16="http://schemas.microsoft.com/office/drawing/2014/main" id="{6D8D9106-8780-461D-9091-E074B0A3C95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434" t="20278" b="22673"/>
          <a:stretch/>
        </p:blipFill>
        <p:spPr>
          <a:xfrm>
            <a:off x="-4696" y="-1"/>
            <a:ext cx="4896735" cy="4385949"/>
          </a:xfrm>
          <a:prstGeom prst="rect">
            <a:avLst/>
          </a:prstGeom>
        </p:spPr>
      </p:pic>
    </p:spTree>
    <p:extLst>
      <p:ext uri="{BB962C8B-B14F-4D97-AF65-F5344CB8AC3E}">
        <p14:creationId xmlns:p14="http://schemas.microsoft.com/office/powerpoint/2010/main" val="3061950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Introduction">
    <p:bg>
      <p:bgPr>
        <a:solidFill>
          <a:schemeClr val="accent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A3821F-4537-4AE7-8829-C2E3AE60F6E1}"/>
              </a:ext>
            </a:extLst>
          </p:cNvPr>
          <p:cNvSpPr>
            <a:spLocks noGrp="1"/>
          </p:cNvSpPr>
          <p:nvPr>
            <p:ph type="title" hasCustomPrompt="1"/>
          </p:nvPr>
        </p:nvSpPr>
        <p:spPr>
          <a:xfrm>
            <a:off x="1362075" y="1671639"/>
            <a:ext cx="5111750" cy="1204912"/>
          </a:xfrm>
        </p:spPr>
        <p:txBody>
          <a:bodyPr rtlCol="0" anchor="b">
            <a:normAutofit/>
          </a:bodyPr>
          <a:lstStyle>
            <a:lvl1pPr>
              <a:defRPr lang="en-US" sz="2800" kern="1200" spc="150" baseline="0" dirty="0">
                <a:solidFill>
                  <a:schemeClr val="tx1"/>
                </a:solidFill>
                <a:latin typeface="+mj-lt"/>
                <a:ea typeface="+mj-ea"/>
                <a:cs typeface="+mj-cs"/>
              </a:defRPr>
            </a:lvl1pPr>
          </a:lstStyle>
          <a:p>
            <a:pPr rtl="0"/>
            <a:r>
              <a:rPr lang="fr-FR" noProof="0"/>
              <a:t>CLIQUEZ POUR MODIFIER LE STYLE DU TITRE DU MASQUE</a:t>
            </a:r>
          </a:p>
        </p:txBody>
      </p:sp>
      <p:sp>
        <p:nvSpPr>
          <p:cNvPr id="3" name="Espace réservé du texte 2">
            <a:extLst>
              <a:ext uri="{FF2B5EF4-FFF2-40B4-BE49-F238E27FC236}">
                <a16:creationId xmlns:a16="http://schemas.microsoft.com/office/drawing/2014/main" id="{92FD4279-EA62-4397-878A-73F4948DB176}"/>
              </a:ext>
            </a:extLst>
          </p:cNvPr>
          <p:cNvSpPr>
            <a:spLocks noGrp="1"/>
          </p:cNvSpPr>
          <p:nvPr>
            <p:ph type="body" idx="1" hasCustomPrompt="1"/>
          </p:nvPr>
        </p:nvSpPr>
        <p:spPr>
          <a:xfrm>
            <a:off x="1362075" y="3660774"/>
            <a:ext cx="5111750" cy="1525588"/>
          </a:xfrm>
        </p:spPr>
        <p:txBody>
          <a:bodyPr rtlCol="0">
            <a:normAutofit/>
          </a:bodyPr>
          <a:lstStyle>
            <a:lvl1pPr marL="0" indent="0">
              <a:lnSpc>
                <a:spcPct val="100000"/>
              </a:lnSpc>
              <a:buNone/>
              <a:defRPr sz="14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r-FR" noProof="0"/>
              <a:t>Modifiez les styles du texte</a:t>
            </a:r>
          </a:p>
        </p:txBody>
      </p:sp>
      <p:cxnSp>
        <p:nvCxnSpPr>
          <p:cNvPr id="14" name="Connecteur droit 13">
            <a:extLst>
              <a:ext uri="{FF2B5EF4-FFF2-40B4-BE49-F238E27FC236}">
                <a16:creationId xmlns:a16="http://schemas.microsoft.com/office/drawing/2014/main" id="{49FBD260-5143-4B12-B9F8-33E48D548909}"/>
              </a:ext>
            </a:extLst>
          </p:cNvPr>
          <p:cNvCxnSpPr/>
          <p:nvPr/>
        </p:nvCxnSpPr>
        <p:spPr>
          <a:xfrm>
            <a:off x="9096375" y="1497012"/>
            <a:ext cx="3095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D87F08D6-2CA7-4A5A-BE34-07113DCA535D}"/>
              </a:ext>
            </a:extLst>
          </p:cNvPr>
          <p:cNvCxnSpPr/>
          <p:nvPr/>
        </p:nvCxnSpPr>
        <p:spPr>
          <a:xfrm flipH="1">
            <a:off x="6953250" y="-25401"/>
            <a:ext cx="3790950" cy="69024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Espace réservé de la date 6">
            <a:extLst>
              <a:ext uri="{FF2B5EF4-FFF2-40B4-BE49-F238E27FC236}">
                <a16:creationId xmlns:a16="http://schemas.microsoft.com/office/drawing/2014/main" id="{70146B66-4F07-44BE-8AAB-48EA5170DA81}"/>
              </a:ext>
            </a:extLst>
          </p:cNvPr>
          <p:cNvSpPr>
            <a:spLocks noGrp="1"/>
          </p:cNvSpPr>
          <p:nvPr>
            <p:ph type="dt" sz="half" idx="10"/>
          </p:nvPr>
        </p:nvSpPr>
        <p:spPr>
          <a:xfrm>
            <a:off x="838200" y="6356350"/>
            <a:ext cx="2743200" cy="365125"/>
          </a:xfrm>
        </p:spPr>
        <p:txBody>
          <a:bodyPr rtlCol="0"/>
          <a:lstStyle>
            <a:lvl1pPr>
              <a:defRPr sz="900"/>
            </a:lvl1pPr>
          </a:lstStyle>
          <a:p>
            <a:pPr rtl="0"/>
            <a:r>
              <a:rPr lang="fr-FR" noProof="0"/>
              <a:t>20XX</a:t>
            </a:r>
          </a:p>
        </p:txBody>
      </p:sp>
      <p:sp>
        <p:nvSpPr>
          <p:cNvPr id="10" name="Espace réservé du pied de page 7">
            <a:extLst>
              <a:ext uri="{FF2B5EF4-FFF2-40B4-BE49-F238E27FC236}">
                <a16:creationId xmlns:a16="http://schemas.microsoft.com/office/drawing/2014/main" id="{3A927BE5-2F4C-4EBD-9093-C4ED6E3025B1}"/>
              </a:ext>
            </a:extLst>
          </p:cNvPr>
          <p:cNvSpPr>
            <a:spLocks noGrp="1"/>
          </p:cNvSpPr>
          <p:nvPr>
            <p:ph type="ftr" sz="quarter" idx="11"/>
          </p:nvPr>
        </p:nvSpPr>
        <p:spPr>
          <a:xfrm>
            <a:off x="5224463" y="6356350"/>
            <a:ext cx="1743075" cy="365125"/>
          </a:xfrm>
        </p:spPr>
        <p:txBody>
          <a:bodyPr rtlCol="0"/>
          <a:lstStyle>
            <a:lvl1pPr>
              <a:defRPr sz="900"/>
            </a:lvl1pPr>
          </a:lstStyle>
          <a:p>
            <a:pPr rtl="0"/>
            <a:r>
              <a:rPr lang="fr-FR" noProof="0"/>
              <a:t>Pitch Deck</a:t>
            </a:r>
          </a:p>
        </p:txBody>
      </p:sp>
      <p:sp>
        <p:nvSpPr>
          <p:cNvPr id="11" name="Espace réservé du numéro de diapositive 8">
            <a:extLst>
              <a:ext uri="{FF2B5EF4-FFF2-40B4-BE49-F238E27FC236}">
                <a16:creationId xmlns:a16="http://schemas.microsoft.com/office/drawing/2014/main" id="{C4C1336B-CF5E-42FF-80E8-7D33A2D64E17}"/>
              </a:ext>
            </a:extLst>
          </p:cNvPr>
          <p:cNvSpPr>
            <a:spLocks noGrp="1"/>
          </p:cNvSpPr>
          <p:nvPr>
            <p:ph type="sldNum" sz="quarter" idx="12"/>
          </p:nvPr>
        </p:nvSpPr>
        <p:spPr>
          <a:xfrm>
            <a:off x="8610600" y="6356350"/>
            <a:ext cx="2743200" cy="365125"/>
          </a:xfrm>
        </p:spPr>
        <p:txBody>
          <a:bodyPr rtlCol="0"/>
          <a:lstStyle>
            <a:lvl1pPr>
              <a:defRPr sz="900"/>
            </a:lvl1pPr>
          </a:lstStyle>
          <a:p>
            <a:pPr rtl="0"/>
            <a:fld id="{B5CEABB6-07DC-46E8-9B57-56EC44A396E5}" type="slidenum">
              <a:rPr lang="fr-FR" noProof="0" smtClean="0"/>
              <a:t>‹N°›</a:t>
            </a:fld>
            <a:endParaRPr lang="fr-FR" noProof="0"/>
          </a:p>
        </p:txBody>
      </p:sp>
    </p:spTree>
    <p:extLst>
      <p:ext uri="{BB962C8B-B14F-4D97-AF65-F5344CB8AC3E}">
        <p14:creationId xmlns:p14="http://schemas.microsoft.com/office/powerpoint/2010/main" val="129327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aut de section">
    <p:bg>
      <p:bgPr>
        <a:solidFill>
          <a:schemeClr val="tx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2571235"/>
            <a:ext cx="4179570" cy="1715531"/>
          </a:xfrm>
        </p:spPr>
        <p:txBody>
          <a:bodyPr rtlCol="0" anchor="ctr">
            <a:noAutofit/>
          </a:bodyPr>
          <a:lstStyle>
            <a:lvl1pPr algn="l">
              <a:defRPr sz="3600" spc="150" baseline="0">
                <a:solidFill>
                  <a:schemeClr val="bg1"/>
                </a:solidFill>
              </a:defRPr>
            </a:lvl1pPr>
          </a:lstStyle>
          <a:p>
            <a:pPr rtl="0"/>
            <a:r>
              <a:rPr lang="fr-FR" noProof="0"/>
              <a:t>CLIQUEZ ICI POUR MODIFIER LE STYLE DU TITRE</a:t>
            </a:r>
          </a:p>
        </p:txBody>
      </p:sp>
      <p:pic>
        <p:nvPicPr>
          <p:cNvPr id="5" name="Graphisme 4">
            <a:extLst>
              <a:ext uri="{FF2B5EF4-FFF2-40B4-BE49-F238E27FC236}">
                <a16:creationId xmlns:a16="http://schemas.microsoft.com/office/drawing/2014/main" id="{F05D2CCB-CCFC-4A8A-ADA9-C1E4D13B968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828675"/>
            <a:ext cx="5876925" cy="5200650"/>
          </a:xfrm>
          <a:prstGeom prst="rect">
            <a:avLst/>
          </a:prstGeom>
        </p:spPr>
      </p:pic>
    </p:spTree>
    <p:extLst>
      <p:ext uri="{BB962C8B-B14F-4D97-AF65-F5344CB8AC3E}">
        <p14:creationId xmlns:p14="http://schemas.microsoft.com/office/powerpoint/2010/main" val="3228668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itation">
    <p:spTree>
      <p:nvGrpSpPr>
        <p:cNvPr id="1" name=""/>
        <p:cNvGrpSpPr/>
        <p:nvPr/>
      </p:nvGrpSpPr>
      <p:grpSpPr>
        <a:xfrm>
          <a:off x="0" y="0"/>
          <a:ext cx="0" cy="0"/>
          <a:chOff x="0" y="0"/>
          <a:chExt cx="0" cy="0"/>
        </a:xfrm>
      </p:grpSpPr>
      <p:pic>
        <p:nvPicPr>
          <p:cNvPr id="7" name="Graphisme 6">
            <a:extLst>
              <a:ext uri="{FF2B5EF4-FFF2-40B4-BE49-F238E27FC236}">
                <a16:creationId xmlns:a16="http://schemas.microsoft.com/office/drawing/2014/main" id="{AEE644D4-F9A4-4237-BD5C-4B97ABA9337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5581650" cy="6858000"/>
          </a:xfrm>
          <a:prstGeom prst="rect">
            <a:avLst/>
          </a:prstGeom>
        </p:spPr>
      </p:pic>
      <p:sp>
        <p:nvSpPr>
          <p:cNvPr id="2" name="Titre 1">
            <a:extLst>
              <a:ext uri="{FF2B5EF4-FFF2-40B4-BE49-F238E27FC236}">
                <a16:creationId xmlns:a16="http://schemas.microsoft.com/office/drawing/2014/main" id="{C2FF67A8-55FA-435D-A18C-96D63D22B53E}"/>
              </a:ext>
            </a:extLst>
          </p:cNvPr>
          <p:cNvSpPr>
            <a:spLocks noGrp="1"/>
          </p:cNvSpPr>
          <p:nvPr>
            <p:ph type="title" hasCustomPrompt="1"/>
          </p:nvPr>
        </p:nvSpPr>
        <p:spPr>
          <a:xfrm>
            <a:off x="5920169" y="1152771"/>
            <a:ext cx="5431971" cy="846301"/>
          </a:xfrm>
        </p:spPr>
        <p:txBody>
          <a:bodyPr rtlCol="0" anchor="t">
            <a:normAutofit/>
          </a:bodyPr>
          <a:lstStyle>
            <a:lvl1pPr>
              <a:defRPr lang="en-US" sz="2800" kern="1200" cap="all" spc="150" baseline="0" dirty="0">
                <a:solidFill>
                  <a:schemeClr val="tx1"/>
                </a:solidFill>
                <a:latin typeface="+mj-lt"/>
                <a:ea typeface="+mj-ea"/>
                <a:cs typeface="+mj-cs"/>
              </a:defRPr>
            </a:lvl1pPr>
          </a:lstStyle>
          <a:p>
            <a:pPr rtl="0"/>
            <a:r>
              <a:rPr lang="fr-FR" noProof="0"/>
              <a:t>CLIQUEZ POUR MODIFIER LE STYLE DU TITRE DU MASQUE</a:t>
            </a:r>
          </a:p>
        </p:txBody>
      </p:sp>
      <p:cxnSp>
        <p:nvCxnSpPr>
          <p:cNvPr id="9" name="Connecteur droit 8">
            <a:extLst>
              <a:ext uri="{FF2B5EF4-FFF2-40B4-BE49-F238E27FC236}">
                <a16:creationId xmlns:a16="http://schemas.microsoft.com/office/drawing/2014/main" id="{BDAC7E4E-FE06-4E90-8107-6B543E5515ED}"/>
              </a:ext>
            </a:extLst>
          </p:cNvPr>
          <p:cNvCxnSpPr/>
          <p:nvPr/>
        </p:nvCxnSpPr>
        <p:spPr>
          <a:xfrm flipV="1">
            <a:off x="2209800" y="0"/>
            <a:ext cx="243840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Espace réservé du texte 15">
            <a:extLst>
              <a:ext uri="{FF2B5EF4-FFF2-40B4-BE49-F238E27FC236}">
                <a16:creationId xmlns:a16="http://schemas.microsoft.com/office/drawing/2014/main" id="{3864668D-D640-4ABF-BB9A-D60176660F07}"/>
              </a:ext>
            </a:extLst>
          </p:cNvPr>
          <p:cNvSpPr>
            <a:spLocks noGrp="1"/>
          </p:cNvSpPr>
          <p:nvPr>
            <p:ph type="body" sz="quarter" idx="13" hasCustomPrompt="1"/>
          </p:nvPr>
        </p:nvSpPr>
        <p:spPr>
          <a:xfrm>
            <a:off x="5922254" y="2469515"/>
            <a:ext cx="5433204" cy="365125"/>
          </a:xfrm>
        </p:spPr>
        <p:txBody>
          <a:bodyPr rtlCol="0">
            <a:normAutofit/>
          </a:bodyPr>
          <a:lstStyle>
            <a:lvl1pPr marL="0" indent="0">
              <a:buNone/>
              <a:defRPr lang="en-US" sz="2000" kern="1200" cap="all" spc="150" baseline="0" dirty="0">
                <a:solidFill>
                  <a:schemeClr val="tx1"/>
                </a:solidFill>
                <a:latin typeface="+mj-lt"/>
                <a:ea typeface="+mj-ea"/>
                <a:cs typeface="+mj-cs"/>
              </a:defRPr>
            </a:lvl1pPr>
          </a:lstStyle>
          <a:p>
            <a:pPr lvl="0" rtl="0"/>
            <a:r>
              <a:rPr lang="fr-FR" noProof="0"/>
              <a:t>CLIQUEZ POUR AJOUTER UN SOUS-TITRE</a:t>
            </a:r>
          </a:p>
        </p:txBody>
      </p:sp>
      <p:sp>
        <p:nvSpPr>
          <p:cNvPr id="12" name="Espace réservé du texte 18">
            <a:extLst>
              <a:ext uri="{FF2B5EF4-FFF2-40B4-BE49-F238E27FC236}">
                <a16:creationId xmlns:a16="http://schemas.microsoft.com/office/drawing/2014/main" id="{2E289D5A-B06B-43D4-A3CA-3B06C4D49FDD}"/>
              </a:ext>
            </a:extLst>
          </p:cNvPr>
          <p:cNvSpPr>
            <a:spLocks noGrp="1"/>
          </p:cNvSpPr>
          <p:nvPr>
            <p:ph type="body" sz="quarter" idx="15" hasCustomPrompt="1"/>
          </p:nvPr>
        </p:nvSpPr>
        <p:spPr>
          <a:xfrm>
            <a:off x="5921828" y="2798940"/>
            <a:ext cx="5431971" cy="557950"/>
          </a:xfrm>
        </p:spPr>
        <p:txBody>
          <a:bodyPr rtlCol="0">
            <a:normAutofit/>
          </a:bodyPr>
          <a:lstStyle>
            <a:lvl1pPr marL="0" indent="0">
              <a:lnSpc>
                <a:spcPct val="100000"/>
              </a:lnSpc>
              <a:buFont typeface="Arial" panose="020B0604020202020204" pitchFamily="34" charset="0"/>
              <a:buNone/>
              <a:defRPr sz="1400">
                <a:solidFill>
                  <a:schemeClr val="tx1"/>
                </a:solidFill>
              </a:defRPr>
            </a:lvl1pPr>
          </a:lstStyle>
          <a:p>
            <a:pPr lvl="0" rtl="0"/>
            <a:r>
              <a:rPr lang="fr-FR" noProof="0"/>
              <a:t>Cliquer pour ajouter du texte</a:t>
            </a:r>
          </a:p>
        </p:txBody>
      </p:sp>
      <p:sp>
        <p:nvSpPr>
          <p:cNvPr id="13" name="Espace réservé du texte 15">
            <a:extLst>
              <a:ext uri="{FF2B5EF4-FFF2-40B4-BE49-F238E27FC236}">
                <a16:creationId xmlns:a16="http://schemas.microsoft.com/office/drawing/2014/main" id="{1DCC2995-DE17-436D-82AE-6E107865CB79}"/>
              </a:ext>
            </a:extLst>
          </p:cNvPr>
          <p:cNvSpPr>
            <a:spLocks noGrp="1"/>
          </p:cNvSpPr>
          <p:nvPr>
            <p:ph type="body" sz="quarter" idx="23" hasCustomPrompt="1"/>
          </p:nvPr>
        </p:nvSpPr>
        <p:spPr>
          <a:xfrm>
            <a:off x="5922254" y="3569311"/>
            <a:ext cx="5433204" cy="365125"/>
          </a:xfrm>
        </p:spPr>
        <p:txBody>
          <a:bodyPr rtlCol="0">
            <a:normAutofit/>
          </a:bodyPr>
          <a:lstStyle>
            <a:lvl1pPr marL="0" indent="0">
              <a:buNone/>
              <a:defRPr lang="en-US" sz="2000" kern="1200" cap="all" spc="150" baseline="0" dirty="0">
                <a:solidFill>
                  <a:schemeClr val="tx1"/>
                </a:solidFill>
                <a:latin typeface="+mj-lt"/>
                <a:ea typeface="+mj-ea"/>
                <a:cs typeface="+mj-cs"/>
              </a:defRPr>
            </a:lvl1pPr>
          </a:lstStyle>
          <a:p>
            <a:pPr lvl="0" rtl="0"/>
            <a:r>
              <a:rPr lang="fr-FR" noProof="0"/>
              <a:t>CLIQUEZ POUR AJOUTER UN SOUS-TITRE</a:t>
            </a:r>
          </a:p>
        </p:txBody>
      </p:sp>
      <p:sp>
        <p:nvSpPr>
          <p:cNvPr id="14" name="Espace réservé du texte 18">
            <a:extLst>
              <a:ext uri="{FF2B5EF4-FFF2-40B4-BE49-F238E27FC236}">
                <a16:creationId xmlns:a16="http://schemas.microsoft.com/office/drawing/2014/main" id="{C7E70A65-1FB1-4F42-854B-8213ED73F792}"/>
              </a:ext>
            </a:extLst>
          </p:cNvPr>
          <p:cNvSpPr>
            <a:spLocks noGrp="1"/>
          </p:cNvSpPr>
          <p:nvPr>
            <p:ph type="body" sz="quarter" idx="24" hasCustomPrompt="1"/>
          </p:nvPr>
        </p:nvSpPr>
        <p:spPr>
          <a:xfrm>
            <a:off x="5921828" y="3898736"/>
            <a:ext cx="5431971" cy="557950"/>
          </a:xfrm>
        </p:spPr>
        <p:txBody>
          <a:bodyPr rtlCol="0">
            <a:normAutofit/>
          </a:bodyPr>
          <a:lstStyle>
            <a:lvl1pPr marL="0" indent="0">
              <a:lnSpc>
                <a:spcPct val="100000"/>
              </a:lnSpc>
              <a:buFont typeface="Arial" panose="020B0604020202020204" pitchFamily="34" charset="0"/>
              <a:buNone/>
              <a:defRPr sz="1400">
                <a:solidFill>
                  <a:schemeClr val="tx1"/>
                </a:solidFill>
              </a:defRPr>
            </a:lvl1pPr>
          </a:lstStyle>
          <a:p>
            <a:pPr lvl="0" rtl="0"/>
            <a:r>
              <a:rPr lang="fr-FR" noProof="0"/>
              <a:t>Cliquer pour ajouter du texte</a:t>
            </a:r>
          </a:p>
        </p:txBody>
      </p:sp>
      <p:sp>
        <p:nvSpPr>
          <p:cNvPr id="15" name="Espace réservé du texte 15">
            <a:extLst>
              <a:ext uri="{FF2B5EF4-FFF2-40B4-BE49-F238E27FC236}">
                <a16:creationId xmlns:a16="http://schemas.microsoft.com/office/drawing/2014/main" id="{45657994-DC61-4DEB-BB2B-65DFCA997AF1}"/>
              </a:ext>
            </a:extLst>
          </p:cNvPr>
          <p:cNvSpPr>
            <a:spLocks noGrp="1"/>
          </p:cNvSpPr>
          <p:nvPr>
            <p:ph type="body" sz="quarter" idx="25" hasCustomPrompt="1"/>
          </p:nvPr>
        </p:nvSpPr>
        <p:spPr>
          <a:xfrm>
            <a:off x="5922254" y="4669107"/>
            <a:ext cx="5433204" cy="365125"/>
          </a:xfrm>
        </p:spPr>
        <p:txBody>
          <a:bodyPr rtlCol="0">
            <a:normAutofit/>
          </a:bodyPr>
          <a:lstStyle>
            <a:lvl1pPr marL="0" indent="0">
              <a:buNone/>
              <a:defRPr lang="en-US" sz="2000" kern="1200" cap="all" spc="150" baseline="0" dirty="0">
                <a:solidFill>
                  <a:schemeClr val="tx1"/>
                </a:solidFill>
                <a:latin typeface="+mj-lt"/>
                <a:ea typeface="+mj-ea"/>
                <a:cs typeface="+mj-cs"/>
              </a:defRPr>
            </a:lvl1pPr>
          </a:lstStyle>
          <a:p>
            <a:pPr lvl="0" rtl="0"/>
            <a:r>
              <a:rPr lang="fr-FR" noProof="0"/>
              <a:t>CLIQUEZ POUR AJOUTER UN SOUS-TITRE</a:t>
            </a:r>
          </a:p>
        </p:txBody>
      </p:sp>
      <p:sp>
        <p:nvSpPr>
          <p:cNvPr id="16" name="Espace réservé du texte 18">
            <a:extLst>
              <a:ext uri="{FF2B5EF4-FFF2-40B4-BE49-F238E27FC236}">
                <a16:creationId xmlns:a16="http://schemas.microsoft.com/office/drawing/2014/main" id="{18397EE2-60CD-47FD-AF8F-83A5324D9D18}"/>
              </a:ext>
            </a:extLst>
          </p:cNvPr>
          <p:cNvSpPr>
            <a:spLocks noGrp="1"/>
          </p:cNvSpPr>
          <p:nvPr>
            <p:ph type="body" sz="quarter" idx="26" hasCustomPrompt="1"/>
          </p:nvPr>
        </p:nvSpPr>
        <p:spPr>
          <a:xfrm>
            <a:off x="5921828" y="4998532"/>
            <a:ext cx="5431971" cy="557950"/>
          </a:xfrm>
        </p:spPr>
        <p:txBody>
          <a:bodyPr rtlCol="0">
            <a:normAutofit/>
          </a:bodyPr>
          <a:lstStyle>
            <a:lvl1pPr marL="0" indent="0">
              <a:lnSpc>
                <a:spcPct val="100000"/>
              </a:lnSpc>
              <a:buFont typeface="Arial" panose="020B0604020202020204" pitchFamily="34" charset="0"/>
              <a:buNone/>
              <a:defRPr sz="1400">
                <a:solidFill>
                  <a:schemeClr val="tx1"/>
                </a:solidFill>
              </a:defRPr>
            </a:lvl1pPr>
          </a:lstStyle>
          <a:p>
            <a:pPr lvl="0" rtl="0"/>
            <a:r>
              <a:rPr lang="fr-FR" noProof="0"/>
              <a:t>Cliquer pour ajouter du texte</a:t>
            </a:r>
          </a:p>
        </p:txBody>
      </p:sp>
      <p:sp>
        <p:nvSpPr>
          <p:cNvPr id="17" name="Espace réservé de la date 2">
            <a:extLst>
              <a:ext uri="{FF2B5EF4-FFF2-40B4-BE49-F238E27FC236}">
                <a16:creationId xmlns:a16="http://schemas.microsoft.com/office/drawing/2014/main" id="{1E25EFF1-65C7-4F93-8740-46885C6BEA57}"/>
              </a:ext>
            </a:extLst>
          </p:cNvPr>
          <p:cNvSpPr>
            <a:spLocks noGrp="1"/>
          </p:cNvSpPr>
          <p:nvPr>
            <p:ph type="dt" sz="half" idx="20"/>
          </p:nvPr>
        </p:nvSpPr>
        <p:spPr>
          <a:xfrm>
            <a:off x="5919680" y="6356350"/>
            <a:ext cx="947516" cy="365125"/>
          </a:xfrm>
        </p:spPr>
        <p:txBody>
          <a:bodyPr rtlCol="0"/>
          <a:lstStyle>
            <a:lvl1pPr>
              <a:defRPr sz="900"/>
            </a:lvl1pPr>
          </a:lstStyle>
          <a:p>
            <a:pPr rtl="0"/>
            <a:r>
              <a:rPr lang="fr-FR" noProof="0"/>
              <a:t>20XX</a:t>
            </a:r>
          </a:p>
        </p:txBody>
      </p:sp>
      <p:sp>
        <p:nvSpPr>
          <p:cNvPr id="18" name="Espace réservé du pied de page 3">
            <a:extLst>
              <a:ext uri="{FF2B5EF4-FFF2-40B4-BE49-F238E27FC236}">
                <a16:creationId xmlns:a16="http://schemas.microsoft.com/office/drawing/2014/main" id="{C16D80BF-B599-4FC0-ABD5-98777872FE5F}"/>
              </a:ext>
            </a:extLst>
          </p:cNvPr>
          <p:cNvSpPr>
            <a:spLocks noGrp="1"/>
          </p:cNvSpPr>
          <p:nvPr>
            <p:ph type="ftr" sz="quarter" idx="21"/>
          </p:nvPr>
        </p:nvSpPr>
        <p:spPr>
          <a:xfrm>
            <a:off x="7161955" y="6356350"/>
            <a:ext cx="3243942" cy="365125"/>
          </a:xfrm>
        </p:spPr>
        <p:txBody>
          <a:bodyPr rtlCol="0"/>
          <a:lstStyle>
            <a:lvl1pPr>
              <a:defRPr sz="900"/>
            </a:lvl1pPr>
          </a:lstStyle>
          <a:p>
            <a:pPr rtl="0"/>
            <a:r>
              <a:rPr lang="fr-FR" noProof="0"/>
              <a:t>Pitch Deck</a:t>
            </a:r>
          </a:p>
        </p:txBody>
      </p:sp>
      <p:sp>
        <p:nvSpPr>
          <p:cNvPr id="19" name="Espace réservé du numéro de diapositive 4">
            <a:extLst>
              <a:ext uri="{FF2B5EF4-FFF2-40B4-BE49-F238E27FC236}">
                <a16:creationId xmlns:a16="http://schemas.microsoft.com/office/drawing/2014/main" id="{F64421B1-FF90-4939-90BD-8206DE5036D0}"/>
              </a:ext>
            </a:extLst>
          </p:cNvPr>
          <p:cNvSpPr>
            <a:spLocks noGrp="1"/>
          </p:cNvSpPr>
          <p:nvPr>
            <p:ph type="sldNum" sz="quarter" idx="22"/>
          </p:nvPr>
        </p:nvSpPr>
        <p:spPr>
          <a:xfrm>
            <a:off x="10700656" y="6356350"/>
            <a:ext cx="653143" cy="365125"/>
          </a:xfrm>
        </p:spPr>
        <p:txBody>
          <a:bodyPr rtlCol="0"/>
          <a:lstStyle>
            <a:lvl1pPr>
              <a:defRPr sz="900"/>
            </a:lvl1pPr>
          </a:lstStyle>
          <a:p>
            <a:pPr rtl="0"/>
            <a:fld id="{B5CEABB6-07DC-46E8-9B57-56EC44A396E5}" type="slidenum">
              <a:rPr lang="fr-FR" noProof="0" smtClean="0"/>
              <a:pPr rtl="0"/>
              <a:t>‹N°›</a:t>
            </a:fld>
            <a:endParaRPr lang="fr-FR" noProof="0"/>
          </a:p>
        </p:txBody>
      </p:sp>
    </p:spTree>
    <p:extLst>
      <p:ext uri="{BB962C8B-B14F-4D97-AF65-F5344CB8AC3E}">
        <p14:creationId xmlns:p14="http://schemas.microsoft.com/office/powerpoint/2010/main" val="264798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rois contenus">
    <p:bg>
      <p:bgRef idx="1001">
        <a:schemeClr val="bg1"/>
      </p:bgRef>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rtlCol="0">
            <a:normAutofit/>
          </a:bodyPr>
          <a:lstStyle>
            <a:lvl1pPr algn="ctr">
              <a:defRPr lang="en-US" sz="2800" kern="1200" cap="all" spc="150" baseline="0" dirty="0">
                <a:solidFill>
                  <a:schemeClr val="tx1"/>
                </a:solidFill>
                <a:latin typeface="+mj-lt"/>
                <a:ea typeface="+mj-ea"/>
                <a:cs typeface="+mj-cs"/>
              </a:defRPr>
            </a:lvl1pPr>
          </a:lstStyle>
          <a:p>
            <a:pPr rtl="0"/>
            <a:r>
              <a:rPr lang="fr-FR" noProof="0"/>
              <a:t>CLIQUEZ POUR MODIFIER LE STYLE DU TITRE DU MASQUE</a:t>
            </a:r>
          </a:p>
        </p:txBody>
      </p:sp>
      <p:sp>
        <p:nvSpPr>
          <p:cNvPr id="3" name="Espace réservé du texte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43104" y="2776936"/>
            <a:ext cx="2882475" cy="823912"/>
          </a:xfrm>
        </p:spPr>
        <p:txBody>
          <a:bodyPr rtlCol="0" anchor="b">
            <a:noAutofit/>
          </a:bodyPr>
          <a:lstStyle>
            <a:lvl1pPr marL="0" indent="0">
              <a:buNone/>
              <a:defRPr lang="en-US" sz="2000" kern="1200" cap="all"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CLIQUEZ ICI POUR MODIFIER LE TEXTE</a:t>
            </a:r>
          </a:p>
        </p:txBody>
      </p:sp>
      <p:sp>
        <p:nvSpPr>
          <p:cNvPr id="4" name="Espace réservé du contenu 3">
            <a:extLst>
              <a:ext uri="{FF2B5EF4-FFF2-40B4-BE49-F238E27FC236}">
                <a16:creationId xmlns:a16="http://schemas.microsoft.com/office/drawing/2014/main" id="{AC9B20CF-6B91-4562-B799-0ABDAEBC0D2A}"/>
              </a:ext>
            </a:extLst>
          </p:cNvPr>
          <p:cNvSpPr>
            <a:spLocks noGrp="1"/>
          </p:cNvSpPr>
          <p:nvPr>
            <p:ph sz="half" idx="2" hasCustomPrompt="1"/>
          </p:nvPr>
        </p:nvSpPr>
        <p:spPr>
          <a:xfrm>
            <a:off x="1243104" y="3834606"/>
            <a:ext cx="2882475" cy="1997867"/>
          </a:xfrm>
        </p:spPr>
        <p:txBody>
          <a:bodyPr rtlCol="0">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rtl="0"/>
            <a:r>
              <a:rPr lang="fr-FR" noProof="0"/>
              <a:t>Modifiez les styles du texte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5" name="Espace réservé du texte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4647665" y="2776936"/>
            <a:ext cx="2896671" cy="823912"/>
          </a:xfrm>
        </p:spPr>
        <p:txBody>
          <a:bodyPr rtlCol="0" anchor="b">
            <a:noAutofit/>
          </a:bodyPr>
          <a:lstStyle>
            <a:lvl1pPr marL="0" indent="0">
              <a:buNone/>
              <a:defRPr lang="en-US" sz="2000" kern="1200" cap="all"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fr-FR" noProof="0"/>
              <a:t>CLIQUEZ ICI POUR MODIFIER LE TEXTE</a:t>
            </a:r>
          </a:p>
        </p:txBody>
      </p:sp>
      <p:sp>
        <p:nvSpPr>
          <p:cNvPr id="6" name="Espace réservé du contenu 5">
            <a:extLst>
              <a:ext uri="{FF2B5EF4-FFF2-40B4-BE49-F238E27FC236}">
                <a16:creationId xmlns:a16="http://schemas.microsoft.com/office/drawing/2014/main" id="{B36EE64B-44BF-4634-97BC-5ED74C6DF280}"/>
              </a:ext>
            </a:extLst>
          </p:cNvPr>
          <p:cNvSpPr>
            <a:spLocks noGrp="1"/>
          </p:cNvSpPr>
          <p:nvPr>
            <p:ph sz="quarter" idx="4" hasCustomPrompt="1"/>
          </p:nvPr>
        </p:nvSpPr>
        <p:spPr>
          <a:xfrm>
            <a:off x="4647665" y="3834606"/>
            <a:ext cx="2896671" cy="1997867"/>
          </a:xfrm>
        </p:spPr>
        <p:txBody>
          <a:bodyPr rtlCol="0">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rtl="0"/>
            <a:r>
              <a:rPr lang="fr-FR" noProof="0"/>
              <a:t>Modifiez les styles du texte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cxnSp>
        <p:nvCxnSpPr>
          <p:cNvPr id="16" name="Connecteur droit 15">
            <a:extLst>
              <a:ext uri="{FF2B5EF4-FFF2-40B4-BE49-F238E27FC236}">
                <a16:creationId xmlns:a16="http://schemas.microsoft.com/office/drawing/2014/main" id="{463D7850-C2A6-43CE-BBE4-8E81A0A593BF}"/>
              </a:ext>
              <a:ext uri="{C183D7F6-B498-43B3-948B-1728B52AA6E4}">
                <adec:decorative xmlns:adec="http://schemas.microsoft.com/office/drawing/2017/decorative" val="1"/>
              </a:ext>
            </a:extLst>
          </p:cNvPr>
          <p:cNvCxnSpPr>
            <a:cxnSpLocks/>
          </p:cNvCxnSpPr>
          <p:nvPr/>
        </p:nvCxnSpPr>
        <p:spPr>
          <a:xfrm flipH="1">
            <a:off x="0" y="0"/>
            <a:ext cx="1238250" cy="310515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Connecteur droit 19">
            <a:extLst>
              <a:ext uri="{FF2B5EF4-FFF2-40B4-BE49-F238E27FC236}">
                <a16:creationId xmlns:a16="http://schemas.microsoft.com/office/drawing/2014/main" id="{EBAD3E03-2E3B-440C-9105-6F9D33006D66}"/>
              </a:ext>
              <a:ext uri="{C183D7F6-B498-43B3-948B-1728B52AA6E4}">
                <adec:decorative xmlns:adec="http://schemas.microsoft.com/office/drawing/2017/decorative" val="1"/>
              </a:ext>
            </a:extLst>
          </p:cNvPr>
          <p:cNvCxnSpPr>
            <a:cxnSpLocks/>
          </p:cNvCxnSpPr>
          <p:nvPr/>
        </p:nvCxnSpPr>
        <p:spPr>
          <a:xfrm flipH="1">
            <a:off x="0" y="0"/>
            <a:ext cx="2238376" cy="2476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Espace réservé du texte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8066421" y="2776936"/>
            <a:ext cx="2882475" cy="823912"/>
          </a:xfrm>
        </p:spPr>
        <p:txBody>
          <a:bodyPr rtlCol="0" anchor="b">
            <a:noAutofit/>
          </a:bodyPr>
          <a:lstStyle>
            <a:lvl1pPr marL="0" indent="0">
              <a:buNone/>
              <a:defRPr lang="en-US" sz="2000" kern="1200" cap="all"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CLIQUEZ ICI POUR MODIFIER LE TEXTE</a:t>
            </a:r>
          </a:p>
        </p:txBody>
      </p:sp>
      <p:sp>
        <p:nvSpPr>
          <p:cNvPr id="22" name="Espace réservé du contenu 3">
            <a:extLst>
              <a:ext uri="{FF2B5EF4-FFF2-40B4-BE49-F238E27FC236}">
                <a16:creationId xmlns:a16="http://schemas.microsoft.com/office/drawing/2014/main" id="{C464A9BD-B815-4632-8F54-6EB70E48BAFF}"/>
              </a:ext>
            </a:extLst>
          </p:cNvPr>
          <p:cNvSpPr>
            <a:spLocks noGrp="1"/>
          </p:cNvSpPr>
          <p:nvPr>
            <p:ph sz="half" idx="14" hasCustomPrompt="1"/>
          </p:nvPr>
        </p:nvSpPr>
        <p:spPr>
          <a:xfrm>
            <a:off x="8066421" y="3834606"/>
            <a:ext cx="2882475" cy="1997867"/>
          </a:xfrm>
        </p:spPr>
        <p:txBody>
          <a:bodyPr rtlCol="0">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rtl="0"/>
            <a:r>
              <a:rPr lang="fr-FR" noProof="0"/>
              <a:t>Modifiez les styles du texte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7" name="Espace réservé de la date 6">
            <a:extLst>
              <a:ext uri="{FF2B5EF4-FFF2-40B4-BE49-F238E27FC236}">
                <a16:creationId xmlns:a16="http://schemas.microsoft.com/office/drawing/2014/main" id="{F255C16C-AA88-4BBF-8040-11ECFED618E0}"/>
              </a:ext>
            </a:extLst>
          </p:cNvPr>
          <p:cNvSpPr>
            <a:spLocks noGrp="1"/>
          </p:cNvSpPr>
          <p:nvPr>
            <p:ph type="dt" sz="half" idx="10"/>
          </p:nvPr>
        </p:nvSpPr>
        <p:spPr/>
        <p:txBody>
          <a:bodyPr rtlCol="0"/>
          <a:lstStyle>
            <a:lvl1pPr>
              <a:defRPr sz="900"/>
            </a:lvl1pPr>
          </a:lstStyle>
          <a:p>
            <a:pPr rtl="0"/>
            <a:r>
              <a:rPr lang="fr-FR" noProof="0"/>
              <a:t>20XX</a:t>
            </a:r>
          </a:p>
        </p:txBody>
      </p:sp>
      <p:sp>
        <p:nvSpPr>
          <p:cNvPr id="8" name="Espace réservé du pied de page 7">
            <a:extLst>
              <a:ext uri="{FF2B5EF4-FFF2-40B4-BE49-F238E27FC236}">
                <a16:creationId xmlns:a16="http://schemas.microsoft.com/office/drawing/2014/main" id="{CBE560E3-F935-488F-8F0E-191D7B6B54B8}"/>
              </a:ext>
            </a:extLst>
          </p:cNvPr>
          <p:cNvSpPr>
            <a:spLocks noGrp="1"/>
          </p:cNvSpPr>
          <p:nvPr>
            <p:ph type="ftr" sz="quarter" idx="11"/>
          </p:nvPr>
        </p:nvSpPr>
        <p:spPr/>
        <p:txBody>
          <a:bodyPr rtlCol="0"/>
          <a:lstStyle>
            <a:lvl1pPr>
              <a:defRPr sz="900"/>
            </a:lvl1pPr>
          </a:lstStyle>
          <a:p>
            <a:pPr rtl="0"/>
            <a:r>
              <a:rPr lang="fr-FR" noProof="0"/>
              <a:t>Pitch Deck</a:t>
            </a:r>
          </a:p>
        </p:txBody>
      </p:sp>
      <p:sp>
        <p:nvSpPr>
          <p:cNvPr id="9" name="Espace réservé du numéro de diapositive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rtlCol="0"/>
          <a:lstStyle>
            <a:lvl1pPr>
              <a:defRPr sz="900"/>
            </a:lvl1pPr>
          </a:lstStyle>
          <a:p>
            <a:pPr rtl="0"/>
            <a:fld id="{B5CEABB6-07DC-46E8-9B57-56EC44A396E5}" type="slidenum">
              <a:rPr lang="fr-FR" noProof="0" smtClean="0"/>
              <a:t>‹N°›</a:t>
            </a:fld>
            <a:endParaRPr lang="fr-FR" noProof="0"/>
          </a:p>
        </p:txBody>
      </p:sp>
    </p:spTree>
    <p:extLst>
      <p:ext uri="{BB962C8B-B14F-4D97-AF65-F5344CB8AC3E}">
        <p14:creationId xmlns:p14="http://schemas.microsoft.com/office/powerpoint/2010/main" val="420318953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theme" Target="../theme/theme2.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F4C17E5-24ED-44BC-BA50-02EF90355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fr-FR" noProof="0"/>
              <a:t>Modifiez le style du titre</a:t>
            </a:r>
          </a:p>
        </p:txBody>
      </p:sp>
      <p:sp>
        <p:nvSpPr>
          <p:cNvPr id="3" name="Espace réservé du texte 2">
            <a:extLst>
              <a:ext uri="{FF2B5EF4-FFF2-40B4-BE49-F238E27FC236}">
                <a16:creationId xmlns:a16="http://schemas.microsoft.com/office/drawing/2014/main" id="{4833D101-3AF0-4F06-90ED-B83615C3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fr-FR" noProof="0"/>
              <a:t>Modifiez les styles du texte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e la date 3">
            <a:extLst>
              <a:ext uri="{FF2B5EF4-FFF2-40B4-BE49-F238E27FC236}">
                <a16:creationId xmlns:a16="http://schemas.microsoft.com/office/drawing/2014/main" id="{C2AE9FDE-AF95-49F8-A927-35A23C9E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rtl="0"/>
            <a:r>
              <a:rPr lang="fr-FR" noProof="0"/>
              <a:t>20XX</a:t>
            </a:r>
          </a:p>
        </p:txBody>
      </p:sp>
      <p:sp>
        <p:nvSpPr>
          <p:cNvPr id="5" name="Espace réservé du pied de page 4">
            <a:extLst>
              <a:ext uri="{FF2B5EF4-FFF2-40B4-BE49-F238E27FC236}">
                <a16:creationId xmlns:a16="http://schemas.microsoft.com/office/drawing/2014/main" id="{CC2E900D-8FF9-4E80-860D-89C2D3B4E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rtl="0"/>
            <a:r>
              <a:rPr lang="fr-FR" noProof="0"/>
              <a:t>Pitch Deck</a:t>
            </a:r>
          </a:p>
        </p:txBody>
      </p:sp>
      <p:sp>
        <p:nvSpPr>
          <p:cNvPr id="6" name="Espace réservé du numéro de diapositive 5">
            <a:extLst>
              <a:ext uri="{FF2B5EF4-FFF2-40B4-BE49-F238E27FC236}">
                <a16:creationId xmlns:a16="http://schemas.microsoft.com/office/drawing/2014/main" id="{F1A66A0C-1415-46A3-A1FF-BE18C7087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rtl="0"/>
            <a:fld id="{B5CEABB6-07DC-46E8-9B57-56EC44A396E5}" type="slidenum">
              <a:rPr lang="fr-FR" noProof="0" smtClean="0"/>
              <a:pPr rtl="0"/>
              <a:t>‹N°›</a:t>
            </a:fld>
            <a:endParaRPr lang="fr-FR" noProof="0"/>
          </a:p>
        </p:txBody>
      </p:sp>
    </p:spTree>
    <p:extLst>
      <p:ext uri="{BB962C8B-B14F-4D97-AF65-F5344CB8AC3E}">
        <p14:creationId xmlns:p14="http://schemas.microsoft.com/office/powerpoint/2010/main" val="192845213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70" r:id="rId3"/>
    <p:sldLayoutId id="2147483688" r:id="rId4"/>
    <p:sldLayoutId id="2147483694" r:id="rId5"/>
    <p:sldLayoutId id="2147483697" r:id="rId6"/>
    <p:sldLayoutId id="2147483673" r:id="rId7"/>
    <p:sldLayoutId id="2147483676" r:id="rId8"/>
    <p:sldLayoutId id="2147483672" r:id="rId9"/>
    <p:sldLayoutId id="2147483699" r:id="rId10"/>
    <p:sldLayoutId id="2147483671" r:id="rId11"/>
    <p:sldLayoutId id="2147483700" r:id="rId12"/>
    <p:sldLayoutId id="2147483679" r:id="rId13"/>
    <p:sldLayoutId id="2147483692" r:id="rId14"/>
    <p:sldLayoutId id="2147483681" r:id="rId15"/>
    <p:sldLayoutId id="2147483674" r:id="rId16"/>
    <p:sldLayoutId id="2147483675" r:id="rId17"/>
    <p:sldLayoutId id="2147483696" r:id="rId18"/>
    <p:sldLayoutId id="2147483677" r:id="rId19"/>
    <p:sldLayoutId id="2147483678" r:id="rId20"/>
  </p:sldLayoutIdLst>
  <p:hf sldNum="0" hdr="0" ftr="0" dt="0"/>
  <p:txStyles>
    <p:title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F4C17E5-24ED-44BC-BA50-02EF90355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fr-FR" noProof="0"/>
              <a:t>Modifiez le style du titre</a:t>
            </a:r>
          </a:p>
        </p:txBody>
      </p:sp>
      <p:sp>
        <p:nvSpPr>
          <p:cNvPr id="3" name="Espace réservé du texte 2">
            <a:extLst>
              <a:ext uri="{FF2B5EF4-FFF2-40B4-BE49-F238E27FC236}">
                <a16:creationId xmlns:a16="http://schemas.microsoft.com/office/drawing/2014/main" id="{4833D101-3AF0-4F06-90ED-B83615C3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fr-FR" noProof="0"/>
              <a:t>Modifiez les styles du texte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e la date 3">
            <a:extLst>
              <a:ext uri="{FF2B5EF4-FFF2-40B4-BE49-F238E27FC236}">
                <a16:creationId xmlns:a16="http://schemas.microsoft.com/office/drawing/2014/main" id="{C2AE9FDE-AF95-49F8-A927-35A23C9E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rtl="0"/>
            <a:r>
              <a:rPr lang="fr-FR" noProof="0"/>
              <a:t>20XX</a:t>
            </a:r>
          </a:p>
        </p:txBody>
      </p:sp>
      <p:sp>
        <p:nvSpPr>
          <p:cNvPr id="5" name="Espace réservé du pied de page 4">
            <a:extLst>
              <a:ext uri="{FF2B5EF4-FFF2-40B4-BE49-F238E27FC236}">
                <a16:creationId xmlns:a16="http://schemas.microsoft.com/office/drawing/2014/main" id="{CC2E900D-8FF9-4E80-860D-89C2D3B4E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rtl="0"/>
            <a:r>
              <a:rPr lang="fr-FR" noProof="0"/>
              <a:t>Pitch Deck</a:t>
            </a:r>
          </a:p>
        </p:txBody>
      </p:sp>
      <p:sp>
        <p:nvSpPr>
          <p:cNvPr id="6" name="Espace réservé du numéro de diapositive 5">
            <a:extLst>
              <a:ext uri="{FF2B5EF4-FFF2-40B4-BE49-F238E27FC236}">
                <a16:creationId xmlns:a16="http://schemas.microsoft.com/office/drawing/2014/main" id="{F1A66A0C-1415-46A3-A1FF-BE18C7087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rtl="0"/>
            <a:fld id="{B5CEABB6-07DC-46E8-9B57-56EC44A396E5}" type="slidenum">
              <a:rPr lang="fr-FR" noProof="0" smtClean="0"/>
              <a:pPr rtl="0"/>
              <a:t>‹N°›</a:t>
            </a:fld>
            <a:endParaRPr lang="fr-FR" noProof="0"/>
          </a:p>
        </p:txBody>
      </p:sp>
    </p:spTree>
    <p:extLst>
      <p:ext uri="{BB962C8B-B14F-4D97-AF65-F5344CB8AC3E}">
        <p14:creationId xmlns:p14="http://schemas.microsoft.com/office/powerpoint/2010/main" val="1663621954"/>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 id="2147483719" r:id="rId18"/>
    <p:sldLayoutId id="2147483720" r:id="rId19"/>
    <p:sldLayoutId id="2147483721" r:id="rId20"/>
  </p:sldLayoutIdLst>
  <p:hf hdr="0" ftr="0" dt="0"/>
  <p:txStyles>
    <p:title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5.xml"/><Relationship Id="rId4" Type="http://schemas.openxmlformats.org/officeDocument/2006/relationships/image" Target="../media/image41.png"/></Relationships>
</file>

<file path=ppt/slides/_rels/slide1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2" Type="http://schemas.openxmlformats.org/officeDocument/2006/relationships/hyperlink" Target="https://www.revmed.ch/revue-medicale-suisse/2007/revue-medicale-suisse-113/diagnostic-precoce-du-trouble-bipolaire-chez-l-enfant-et-l-adolescent-tbea" TargetMode="Externa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6815C6-3AD0-46E6-A74A-1967BD91AF50}"/>
              </a:ext>
            </a:extLst>
          </p:cNvPr>
          <p:cNvSpPr>
            <a:spLocks noGrp="1"/>
          </p:cNvSpPr>
          <p:nvPr>
            <p:ph type="ctrTitle"/>
          </p:nvPr>
        </p:nvSpPr>
        <p:spPr>
          <a:xfrm>
            <a:off x="6544629" y="3872885"/>
            <a:ext cx="4685346" cy="1122202"/>
          </a:xfrm>
        </p:spPr>
        <p:txBody>
          <a:bodyPr rtlCol="0"/>
          <a:lstStyle/>
          <a:p>
            <a:pPr rtl="0"/>
            <a:r>
              <a:rPr lang="fr-FR" cap="none" dirty="0">
                <a:solidFill>
                  <a:schemeClr val="accent5">
                    <a:lumMod val="50000"/>
                  </a:schemeClr>
                </a:solidFill>
              </a:rPr>
              <a:t>Trouble de l’humeur bipolaire </a:t>
            </a:r>
          </a:p>
        </p:txBody>
      </p:sp>
      <p:sp>
        <p:nvSpPr>
          <p:cNvPr id="3" name="Sous-titre 2">
            <a:extLst>
              <a:ext uri="{FF2B5EF4-FFF2-40B4-BE49-F238E27FC236}">
                <a16:creationId xmlns:a16="http://schemas.microsoft.com/office/drawing/2014/main" id="{1901B20D-4C28-4DA3-ABBD-718C22A5E58B}"/>
              </a:ext>
            </a:extLst>
          </p:cNvPr>
          <p:cNvSpPr>
            <a:spLocks noGrp="1"/>
          </p:cNvSpPr>
          <p:nvPr>
            <p:ph type="subTitle" idx="1"/>
          </p:nvPr>
        </p:nvSpPr>
        <p:spPr>
          <a:xfrm>
            <a:off x="6544629" y="4995087"/>
            <a:ext cx="5210448" cy="830997"/>
          </a:xfrm>
        </p:spPr>
        <p:txBody>
          <a:bodyPr rtlCol="0">
            <a:normAutofit/>
          </a:bodyPr>
          <a:lstStyle/>
          <a:p>
            <a:pPr rtl="0"/>
            <a:r>
              <a:rPr lang="fr-FR" sz="2000" dirty="0"/>
              <a:t>Focus sur le trouble, son repérage et sa prise en charge en soins primaires</a:t>
            </a:r>
          </a:p>
          <a:p>
            <a:pPr rtl="0"/>
            <a:endParaRPr lang="fr-FR" sz="2000" dirty="0"/>
          </a:p>
        </p:txBody>
      </p:sp>
      <p:sp>
        <p:nvSpPr>
          <p:cNvPr id="6" name="ZoneTexte 5">
            <a:extLst>
              <a:ext uri="{FF2B5EF4-FFF2-40B4-BE49-F238E27FC236}">
                <a16:creationId xmlns:a16="http://schemas.microsoft.com/office/drawing/2014/main" id="{1D14C2CE-5586-2407-BC32-2CC2F87032AE}"/>
              </a:ext>
            </a:extLst>
          </p:cNvPr>
          <p:cNvSpPr txBox="1"/>
          <p:nvPr/>
        </p:nvSpPr>
        <p:spPr>
          <a:xfrm>
            <a:off x="8115300" y="713185"/>
            <a:ext cx="3962401"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Tenorite"/>
                <a:ea typeface="+mn-ea"/>
                <a:cs typeface="+mn-cs"/>
              </a:rPr>
              <a:t>Dr SARRON Pierre-Yves – Psychiatre référent Mg&amp;Psy37 - GHT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600" dirty="0">
              <a:solidFill>
                <a:prstClr val="black"/>
              </a:solidFill>
              <a:latin typeface="Tenorite"/>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Tenorite"/>
                <a:ea typeface="+mn-ea"/>
                <a:cs typeface="+mn-cs"/>
              </a:rPr>
              <a:t>Dr </a:t>
            </a:r>
            <a:r>
              <a:rPr lang="fr-FR" sz="1600" dirty="0">
                <a:solidFill>
                  <a:prstClr val="black"/>
                </a:solidFill>
                <a:latin typeface="Tenorite"/>
              </a:rPr>
              <a:t>PERRAIN</a:t>
            </a:r>
            <a:r>
              <a:rPr kumimoji="0" lang="fr-FR" sz="1600" b="0" i="0" u="none" strike="noStrike" kern="1200" cap="none" spc="0" normalizeH="0" baseline="0" noProof="0" dirty="0">
                <a:ln>
                  <a:noFill/>
                </a:ln>
                <a:solidFill>
                  <a:prstClr val="black"/>
                </a:solidFill>
                <a:effectLst/>
                <a:uLnTx/>
                <a:uFillTx/>
                <a:latin typeface="Tenorite"/>
                <a:ea typeface="+mn-ea"/>
                <a:cs typeface="+mn-cs"/>
              </a:rPr>
              <a:t> Alice – Médecin généraliste – </a:t>
            </a:r>
            <a:r>
              <a:rPr kumimoji="0" lang="fr-FR" sz="1600" b="0" i="0" u="none" strike="noStrike" kern="1200" cap="none" spc="0" normalizeH="0" baseline="0" noProof="0" dirty="0" err="1">
                <a:ln>
                  <a:noFill/>
                </a:ln>
                <a:solidFill>
                  <a:prstClr val="black"/>
                </a:solidFill>
                <a:effectLst/>
                <a:uLnTx/>
                <a:uFillTx/>
                <a:latin typeface="Tenorite"/>
                <a:ea typeface="+mn-ea"/>
                <a:cs typeface="+mn-cs"/>
              </a:rPr>
              <a:t>référe</a:t>
            </a:r>
            <a:r>
              <a:rPr lang="fr-FR" sz="1600" dirty="0" err="1">
                <a:solidFill>
                  <a:prstClr val="black"/>
                </a:solidFill>
                <a:latin typeface="Tenorite"/>
              </a:rPr>
              <a:t>nte</a:t>
            </a:r>
            <a:r>
              <a:rPr lang="fr-FR" sz="1600" dirty="0">
                <a:solidFill>
                  <a:prstClr val="black"/>
                </a:solidFill>
                <a:latin typeface="Tenorite"/>
              </a:rPr>
              <a:t> MG&amp;Psy37 - </a:t>
            </a:r>
            <a:r>
              <a:rPr kumimoji="0" lang="fr-FR" sz="1600" b="0" i="0" u="none" strike="noStrike" kern="1200" cap="none" spc="0" normalizeH="0" baseline="0" noProof="0" dirty="0">
                <a:ln>
                  <a:noFill/>
                </a:ln>
                <a:solidFill>
                  <a:prstClr val="black"/>
                </a:solidFill>
                <a:effectLst/>
                <a:uLnTx/>
                <a:uFillTx/>
                <a:latin typeface="Tenorite"/>
                <a:ea typeface="+mn-ea"/>
                <a:cs typeface="+mn-cs"/>
              </a:rPr>
              <a:t>CPTS </a:t>
            </a:r>
            <a:r>
              <a:rPr kumimoji="0" lang="fr-FR" sz="1600" b="0" i="0" u="none" strike="noStrike" kern="1200" cap="none" spc="0" normalizeH="0" baseline="0" noProof="0" dirty="0" err="1">
                <a:ln>
                  <a:noFill/>
                </a:ln>
                <a:solidFill>
                  <a:prstClr val="black"/>
                </a:solidFill>
                <a:effectLst/>
                <a:uLnTx/>
                <a:uFillTx/>
                <a:latin typeface="Tenorite"/>
                <a:ea typeface="+mn-ea"/>
                <a:cs typeface="+mn-cs"/>
              </a:rPr>
              <a:t>Asclepios</a:t>
            </a:r>
            <a:endParaRPr kumimoji="0" lang="fr-FR" sz="1600" b="0" i="0" u="none" strike="noStrike" kern="1200" cap="none" spc="0" normalizeH="0" baseline="0" noProof="0" dirty="0">
              <a:ln>
                <a:noFill/>
              </a:ln>
              <a:solidFill>
                <a:prstClr val="black"/>
              </a:solidFill>
              <a:effectLst/>
              <a:uLnTx/>
              <a:uFillTx/>
              <a:latin typeface="Tenorite"/>
              <a:ea typeface="+mn-ea"/>
              <a:cs typeface="+mn-cs"/>
            </a:endParaRPr>
          </a:p>
        </p:txBody>
      </p:sp>
      <p:pic>
        <p:nvPicPr>
          <p:cNvPr id="7" name="Image 6">
            <a:extLst>
              <a:ext uri="{FF2B5EF4-FFF2-40B4-BE49-F238E27FC236}">
                <a16:creationId xmlns:a16="http://schemas.microsoft.com/office/drawing/2014/main" id="{73A616FC-310E-D4F3-EBCA-43E5E8E4488C}"/>
              </a:ext>
            </a:extLst>
          </p:cNvPr>
          <p:cNvPicPr>
            <a:picLocks noChangeAspect="1"/>
          </p:cNvPicPr>
          <p:nvPr/>
        </p:nvPicPr>
        <p:blipFill>
          <a:blip r:embed="rId3"/>
          <a:stretch>
            <a:fillRect/>
          </a:stretch>
        </p:blipFill>
        <p:spPr>
          <a:xfrm>
            <a:off x="3203695" y="5894348"/>
            <a:ext cx="733424" cy="555307"/>
          </a:xfrm>
          <a:prstGeom prst="rect">
            <a:avLst/>
          </a:prstGeom>
        </p:spPr>
      </p:pic>
      <p:pic>
        <p:nvPicPr>
          <p:cNvPr id="8" name="Image 7">
            <a:extLst>
              <a:ext uri="{FF2B5EF4-FFF2-40B4-BE49-F238E27FC236}">
                <a16:creationId xmlns:a16="http://schemas.microsoft.com/office/drawing/2014/main" id="{085DD87F-7B5A-0609-DB86-B81D40916C42}"/>
              </a:ext>
            </a:extLst>
          </p:cNvPr>
          <p:cNvPicPr>
            <a:picLocks noChangeAspect="1"/>
          </p:cNvPicPr>
          <p:nvPr/>
        </p:nvPicPr>
        <p:blipFill>
          <a:blip r:embed="rId4"/>
          <a:stretch>
            <a:fillRect/>
          </a:stretch>
        </p:blipFill>
        <p:spPr>
          <a:xfrm>
            <a:off x="1570821" y="5834022"/>
            <a:ext cx="1310808" cy="679285"/>
          </a:xfrm>
          <a:prstGeom prst="rect">
            <a:avLst/>
          </a:prstGeom>
        </p:spPr>
      </p:pic>
      <p:pic>
        <p:nvPicPr>
          <p:cNvPr id="10" name="Image 9">
            <a:extLst>
              <a:ext uri="{FF2B5EF4-FFF2-40B4-BE49-F238E27FC236}">
                <a16:creationId xmlns:a16="http://schemas.microsoft.com/office/drawing/2014/main" id="{FF0AD104-E948-1ABB-95A1-8A883FEE596A}"/>
              </a:ext>
            </a:extLst>
          </p:cNvPr>
          <p:cNvPicPr>
            <a:picLocks noChangeAspect="1"/>
          </p:cNvPicPr>
          <p:nvPr/>
        </p:nvPicPr>
        <p:blipFill>
          <a:blip r:embed="rId5"/>
          <a:stretch>
            <a:fillRect/>
          </a:stretch>
        </p:blipFill>
        <p:spPr>
          <a:xfrm>
            <a:off x="308335" y="5683140"/>
            <a:ext cx="977724" cy="977724"/>
          </a:xfrm>
          <a:prstGeom prst="rect">
            <a:avLst/>
          </a:prstGeom>
        </p:spPr>
      </p:pic>
      <p:pic>
        <p:nvPicPr>
          <p:cNvPr id="11" name="Image 10">
            <a:extLst>
              <a:ext uri="{FF2B5EF4-FFF2-40B4-BE49-F238E27FC236}">
                <a16:creationId xmlns:a16="http://schemas.microsoft.com/office/drawing/2014/main" id="{DAE71C9F-1F17-6213-63AA-B54501FC37E6}"/>
              </a:ext>
            </a:extLst>
          </p:cNvPr>
          <p:cNvPicPr>
            <a:picLocks noChangeAspect="1"/>
          </p:cNvPicPr>
          <p:nvPr/>
        </p:nvPicPr>
        <p:blipFill>
          <a:blip r:embed="rId6"/>
          <a:stretch>
            <a:fillRect/>
          </a:stretch>
        </p:blipFill>
        <p:spPr>
          <a:xfrm>
            <a:off x="4052499" y="5610900"/>
            <a:ext cx="1122202" cy="1122202"/>
          </a:xfrm>
          <a:prstGeom prst="rect">
            <a:avLst/>
          </a:prstGeom>
        </p:spPr>
      </p:pic>
    </p:spTree>
    <p:extLst>
      <p:ext uri="{BB962C8B-B14F-4D97-AF65-F5344CB8AC3E}">
        <p14:creationId xmlns:p14="http://schemas.microsoft.com/office/powerpoint/2010/main" val="2610601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0A56F5-FDA0-17AD-77A1-769ACCBEAC52}"/>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2DE7949-B087-4499-6AF2-C52B922E8C89}"/>
              </a:ext>
            </a:extLst>
          </p:cNvPr>
          <p:cNvSpPr>
            <a:spLocks noGrp="1"/>
          </p:cNvSpPr>
          <p:nvPr>
            <p:ph type="ctrTitle"/>
          </p:nvPr>
        </p:nvSpPr>
        <p:spPr>
          <a:xfrm>
            <a:off x="5915977" y="4606290"/>
            <a:ext cx="5218188" cy="1122202"/>
          </a:xfrm>
        </p:spPr>
        <p:txBody>
          <a:bodyPr/>
          <a:lstStyle/>
          <a:p>
            <a:r>
              <a:rPr lang="fr-FR" cap="none" dirty="0">
                <a:solidFill>
                  <a:schemeClr val="accent5">
                    <a:lumMod val="50000"/>
                  </a:schemeClr>
                </a:solidFill>
                <a:latin typeface="+mn-lt"/>
              </a:rPr>
              <a:t>R</a:t>
            </a:r>
            <a:r>
              <a:rPr lang="fr-FR" cap="none" dirty="0">
                <a:latin typeface="+mn-lt"/>
              </a:rPr>
              <a:t>epérage, diagnostic &amp; orientation</a:t>
            </a:r>
          </a:p>
        </p:txBody>
      </p:sp>
      <p:pic>
        <p:nvPicPr>
          <p:cNvPr id="5" name="Image 4">
            <a:extLst>
              <a:ext uri="{FF2B5EF4-FFF2-40B4-BE49-F238E27FC236}">
                <a16:creationId xmlns:a16="http://schemas.microsoft.com/office/drawing/2014/main" id="{5C59B36D-461E-E996-7FF3-F9665146B6D3}"/>
              </a:ext>
            </a:extLst>
          </p:cNvPr>
          <p:cNvPicPr>
            <a:picLocks noChangeAspect="1"/>
          </p:cNvPicPr>
          <p:nvPr/>
        </p:nvPicPr>
        <p:blipFill rotWithShape="1">
          <a:blip r:embed="rId2"/>
          <a:srcRect b="11714"/>
          <a:stretch/>
        </p:blipFill>
        <p:spPr>
          <a:xfrm flipH="1">
            <a:off x="7584142" y="2251710"/>
            <a:ext cx="3453653" cy="2354580"/>
          </a:xfrm>
          <a:prstGeom prst="rect">
            <a:avLst/>
          </a:prstGeom>
        </p:spPr>
      </p:pic>
    </p:spTree>
    <p:extLst>
      <p:ext uri="{BB962C8B-B14F-4D97-AF65-F5344CB8AC3E}">
        <p14:creationId xmlns:p14="http://schemas.microsoft.com/office/powerpoint/2010/main" val="245972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8388E4-2174-2BE4-BC3F-9B33640C18C3}"/>
            </a:ext>
          </a:extLst>
        </p:cNvPr>
        <p:cNvGrpSpPr/>
        <p:nvPr/>
      </p:nvGrpSpPr>
      <p:grpSpPr>
        <a:xfrm>
          <a:off x="0" y="0"/>
          <a:ext cx="0" cy="0"/>
          <a:chOff x="0" y="0"/>
          <a:chExt cx="0" cy="0"/>
        </a:xfrm>
      </p:grpSpPr>
      <p:sp>
        <p:nvSpPr>
          <p:cNvPr id="6" name="Triangle isocèle 5">
            <a:extLst>
              <a:ext uri="{FF2B5EF4-FFF2-40B4-BE49-F238E27FC236}">
                <a16:creationId xmlns:a16="http://schemas.microsoft.com/office/drawing/2014/main" id="{277B0A3C-A5DD-8E9F-3617-417D15764027}"/>
              </a:ext>
            </a:extLst>
          </p:cNvPr>
          <p:cNvSpPr/>
          <p:nvPr/>
        </p:nvSpPr>
        <p:spPr>
          <a:xfrm rot="10800000">
            <a:off x="10676955" y="954830"/>
            <a:ext cx="833120" cy="5273040"/>
          </a:xfrm>
          <a:prstGeom prst="triangle">
            <a:avLst>
              <a:gd name="adj" fmla="val 50000"/>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fr-FR" dirty="0"/>
          </a:p>
        </p:txBody>
      </p:sp>
      <p:sp>
        <p:nvSpPr>
          <p:cNvPr id="8" name="Espace réservé du texte 7">
            <a:extLst>
              <a:ext uri="{FF2B5EF4-FFF2-40B4-BE49-F238E27FC236}">
                <a16:creationId xmlns:a16="http://schemas.microsoft.com/office/drawing/2014/main" id="{8407DB57-F840-B7FF-E2D1-CB63534B4154}"/>
              </a:ext>
            </a:extLst>
          </p:cNvPr>
          <p:cNvSpPr>
            <a:spLocks noGrp="1"/>
          </p:cNvSpPr>
          <p:nvPr>
            <p:ph type="body" sz="quarter" idx="26"/>
          </p:nvPr>
        </p:nvSpPr>
        <p:spPr>
          <a:xfrm>
            <a:off x="2705382" y="684053"/>
            <a:ext cx="9129712" cy="526183"/>
          </a:xfrm>
        </p:spPr>
        <p:txBody>
          <a:bodyPr>
            <a:normAutofit/>
          </a:bodyPr>
          <a:lstStyle/>
          <a:p>
            <a:r>
              <a:rPr lang="fr-FR" sz="1800" b="1" dirty="0">
                <a:solidFill>
                  <a:schemeClr val="accent5">
                    <a:lumMod val="50000"/>
                  </a:schemeClr>
                </a:solidFill>
              </a:rPr>
              <a:t>Algorithme de repérage</a:t>
            </a:r>
          </a:p>
          <a:p>
            <a:endParaRPr lang="fr-FR" sz="1800" b="1" dirty="0">
              <a:solidFill>
                <a:schemeClr val="accent5">
                  <a:lumMod val="50000"/>
                </a:schemeClr>
              </a:solidFill>
            </a:endParaRPr>
          </a:p>
          <a:p>
            <a:pPr marL="342900" indent="-342900">
              <a:buFont typeface="Arial" panose="020B0604020202020204" pitchFamily="34" charset="0"/>
              <a:buChar char="•"/>
            </a:pPr>
            <a:endParaRPr lang="fr-FR" sz="1800" dirty="0">
              <a:solidFill>
                <a:schemeClr val="accent5">
                  <a:lumMod val="50000"/>
                </a:schemeClr>
              </a:solidFill>
            </a:endParaRPr>
          </a:p>
        </p:txBody>
      </p:sp>
      <p:pic>
        <p:nvPicPr>
          <p:cNvPr id="4" name="Image 3">
            <a:extLst>
              <a:ext uri="{FF2B5EF4-FFF2-40B4-BE49-F238E27FC236}">
                <a16:creationId xmlns:a16="http://schemas.microsoft.com/office/drawing/2014/main" id="{B6C67201-D518-8C08-0BCC-52F6B1F6D9EB}"/>
              </a:ext>
            </a:extLst>
          </p:cNvPr>
          <p:cNvPicPr>
            <a:picLocks noChangeAspect="1"/>
          </p:cNvPicPr>
          <p:nvPr/>
        </p:nvPicPr>
        <p:blipFill>
          <a:blip r:embed="rId2"/>
          <a:stretch>
            <a:fillRect/>
          </a:stretch>
        </p:blipFill>
        <p:spPr>
          <a:xfrm>
            <a:off x="3191475" y="1210236"/>
            <a:ext cx="6678665" cy="5177196"/>
          </a:xfrm>
          <a:prstGeom prst="rect">
            <a:avLst/>
          </a:prstGeom>
        </p:spPr>
      </p:pic>
      <p:sp>
        <p:nvSpPr>
          <p:cNvPr id="7" name="Rectangle : coins arrondis 6">
            <a:extLst>
              <a:ext uri="{FF2B5EF4-FFF2-40B4-BE49-F238E27FC236}">
                <a16:creationId xmlns:a16="http://schemas.microsoft.com/office/drawing/2014/main" id="{F8EB599A-4AC5-13BB-09B1-2E0725A9E58E}"/>
              </a:ext>
            </a:extLst>
          </p:cNvPr>
          <p:cNvSpPr/>
          <p:nvPr/>
        </p:nvSpPr>
        <p:spPr>
          <a:xfrm>
            <a:off x="2940424" y="1945341"/>
            <a:ext cx="2707341" cy="412377"/>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fr-FR" sz="1200" b="1" dirty="0"/>
              <a:t>Après éliminations des diagnostics différentiels</a:t>
            </a:r>
          </a:p>
        </p:txBody>
      </p:sp>
      <p:sp>
        <p:nvSpPr>
          <p:cNvPr id="9" name="Rectangle : coins arrondis 8">
            <a:extLst>
              <a:ext uri="{FF2B5EF4-FFF2-40B4-BE49-F238E27FC236}">
                <a16:creationId xmlns:a16="http://schemas.microsoft.com/office/drawing/2014/main" id="{931DF9E0-F744-5295-960B-24DF95DDDCCC}"/>
              </a:ext>
            </a:extLst>
          </p:cNvPr>
          <p:cNvSpPr/>
          <p:nvPr/>
        </p:nvSpPr>
        <p:spPr>
          <a:xfrm>
            <a:off x="8450074" y="3123898"/>
            <a:ext cx="1536608" cy="674935"/>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fr-FR" sz="1200" b="1" dirty="0"/>
              <a:t>Interrogatoire du patient + famille     questionnaires</a:t>
            </a:r>
          </a:p>
        </p:txBody>
      </p:sp>
      <p:sp>
        <p:nvSpPr>
          <p:cNvPr id="10" name="Rectangle : coins arrondis 9">
            <a:extLst>
              <a:ext uri="{FF2B5EF4-FFF2-40B4-BE49-F238E27FC236}">
                <a16:creationId xmlns:a16="http://schemas.microsoft.com/office/drawing/2014/main" id="{FDE237BD-C1B4-D39D-3CCF-2DBFF1DD652F}"/>
              </a:ext>
            </a:extLst>
          </p:cNvPr>
          <p:cNvSpPr/>
          <p:nvPr/>
        </p:nvSpPr>
        <p:spPr>
          <a:xfrm>
            <a:off x="963705" y="4670119"/>
            <a:ext cx="3953438" cy="86509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fr-FR" sz="1200" b="1" dirty="0"/>
              <a:t>Seul l’objectivation d’un état maniaque ou hypomaniaque (y compris à posteriori) pose le diagnostic d’un trouble de l’humeur bipolaire</a:t>
            </a:r>
          </a:p>
        </p:txBody>
      </p:sp>
      <p:sp>
        <p:nvSpPr>
          <p:cNvPr id="11" name="Rectangle : coins arrondis 10">
            <a:extLst>
              <a:ext uri="{FF2B5EF4-FFF2-40B4-BE49-F238E27FC236}">
                <a16:creationId xmlns:a16="http://schemas.microsoft.com/office/drawing/2014/main" id="{733C796E-1C75-9C3F-DEDD-F5EB8F3566AE}"/>
              </a:ext>
            </a:extLst>
          </p:cNvPr>
          <p:cNvSpPr/>
          <p:nvPr/>
        </p:nvSpPr>
        <p:spPr>
          <a:xfrm>
            <a:off x="971710" y="5647764"/>
            <a:ext cx="3953438" cy="86509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fr-FR" sz="1200" b="1" dirty="0"/>
              <a:t>En pratique diagnostic difficile si hypomanie non médicalisée et en cas de comorbidité psychiatriques &amp; addictologiques</a:t>
            </a:r>
          </a:p>
        </p:txBody>
      </p:sp>
      <p:pic>
        <p:nvPicPr>
          <p:cNvPr id="2" name="Image 1">
            <a:extLst>
              <a:ext uri="{FF2B5EF4-FFF2-40B4-BE49-F238E27FC236}">
                <a16:creationId xmlns:a16="http://schemas.microsoft.com/office/drawing/2014/main" id="{5CF20B36-8091-15C8-F344-0A6A68FABD80}"/>
              </a:ext>
            </a:extLst>
          </p:cNvPr>
          <p:cNvPicPr>
            <a:picLocks noChangeAspect="1"/>
          </p:cNvPicPr>
          <p:nvPr/>
        </p:nvPicPr>
        <p:blipFill>
          <a:blip r:embed="rId3"/>
          <a:stretch>
            <a:fillRect/>
          </a:stretch>
        </p:blipFill>
        <p:spPr>
          <a:xfrm>
            <a:off x="10351939" y="4537821"/>
            <a:ext cx="1483155" cy="1109943"/>
          </a:xfrm>
          <a:prstGeom prst="rect">
            <a:avLst/>
          </a:prstGeom>
        </p:spPr>
      </p:pic>
      <p:pic>
        <p:nvPicPr>
          <p:cNvPr id="3" name="Image 2">
            <a:extLst>
              <a:ext uri="{FF2B5EF4-FFF2-40B4-BE49-F238E27FC236}">
                <a16:creationId xmlns:a16="http://schemas.microsoft.com/office/drawing/2014/main" id="{51D9E090-9D24-F89E-ECFF-606F840E08C6}"/>
              </a:ext>
            </a:extLst>
          </p:cNvPr>
          <p:cNvPicPr>
            <a:picLocks noChangeAspect="1"/>
          </p:cNvPicPr>
          <p:nvPr/>
        </p:nvPicPr>
        <p:blipFill>
          <a:blip r:embed="rId4"/>
          <a:stretch>
            <a:fillRect/>
          </a:stretch>
        </p:blipFill>
        <p:spPr>
          <a:xfrm>
            <a:off x="10429847" y="1796561"/>
            <a:ext cx="1327337" cy="1327337"/>
          </a:xfrm>
          <a:prstGeom prst="rect">
            <a:avLst/>
          </a:prstGeom>
        </p:spPr>
      </p:pic>
      <p:sp>
        <p:nvSpPr>
          <p:cNvPr id="13" name="Rectangle : coins arrondis 12">
            <a:extLst>
              <a:ext uri="{FF2B5EF4-FFF2-40B4-BE49-F238E27FC236}">
                <a16:creationId xmlns:a16="http://schemas.microsoft.com/office/drawing/2014/main" id="{D46C8CC2-D5F8-0FED-2DF5-60BD219345BE}"/>
              </a:ext>
            </a:extLst>
          </p:cNvPr>
          <p:cNvSpPr/>
          <p:nvPr/>
        </p:nvSpPr>
        <p:spPr>
          <a:xfrm>
            <a:off x="10857045" y="745127"/>
            <a:ext cx="406400" cy="29138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dirty="0"/>
              <a:t>+</a:t>
            </a:r>
          </a:p>
        </p:txBody>
      </p:sp>
      <p:sp>
        <p:nvSpPr>
          <p:cNvPr id="14" name="Rectangle : coins arrondis 13">
            <a:extLst>
              <a:ext uri="{FF2B5EF4-FFF2-40B4-BE49-F238E27FC236}">
                <a16:creationId xmlns:a16="http://schemas.microsoft.com/office/drawing/2014/main" id="{022E7A00-8435-3D69-3F44-8CDA1A031D58}"/>
              </a:ext>
            </a:extLst>
          </p:cNvPr>
          <p:cNvSpPr/>
          <p:nvPr/>
        </p:nvSpPr>
        <p:spPr>
          <a:xfrm>
            <a:off x="10890315" y="6367167"/>
            <a:ext cx="406400" cy="29138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dirty="0"/>
              <a:t>-</a:t>
            </a:r>
          </a:p>
        </p:txBody>
      </p:sp>
    </p:spTree>
    <p:extLst>
      <p:ext uri="{BB962C8B-B14F-4D97-AF65-F5344CB8AC3E}">
        <p14:creationId xmlns:p14="http://schemas.microsoft.com/office/powerpoint/2010/main" val="1587848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FBA397-A9B2-C088-9E78-C926B5C7E9B3}"/>
            </a:ext>
          </a:extLst>
        </p:cNvPr>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35B38096-0CF8-FCD8-576C-1F09C8C39E90}"/>
              </a:ext>
            </a:extLst>
          </p:cNvPr>
          <p:cNvSpPr>
            <a:spLocks noGrp="1"/>
          </p:cNvSpPr>
          <p:nvPr>
            <p:ph type="body" sz="quarter" idx="26"/>
          </p:nvPr>
        </p:nvSpPr>
        <p:spPr>
          <a:xfrm>
            <a:off x="2552982" y="1265391"/>
            <a:ext cx="4708430" cy="4775453"/>
          </a:xfrm>
        </p:spPr>
        <p:txBody>
          <a:bodyPr>
            <a:normAutofit/>
          </a:bodyPr>
          <a:lstStyle/>
          <a:p>
            <a:r>
              <a:rPr lang="fr-FR" sz="1800" b="1" dirty="0">
                <a:solidFill>
                  <a:schemeClr val="accent5">
                    <a:lumMod val="50000"/>
                  </a:schemeClr>
                </a:solidFill>
              </a:rPr>
              <a:t>Outils de dépistage</a:t>
            </a:r>
          </a:p>
          <a:p>
            <a:endParaRPr lang="fr-FR" sz="1800" b="1" dirty="0">
              <a:solidFill>
                <a:schemeClr val="accent5">
                  <a:lumMod val="50000"/>
                </a:schemeClr>
              </a:solidFill>
            </a:endParaRPr>
          </a:p>
          <a:p>
            <a:pPr marL="342900" indent="-342900">
              <a:buFont typeface="Arial" panose="020B0604020202020204" pitchFamily="34" charset="0"/>
              <a:buChar char="•"/>
            </a:pPr>
            <a:r>
              <a:rPr lang="fr-FR" sz="1800" b="1" dirty="0">
                <a:solidFill>
                  <a:schemeClr val="accent5">
                    <a:lumMod val="50000"/>
                  </a:schemeClr>
                </a:solidFill>
              </a:rPr>
              <a:t>Questionnaire des troubles de l’humeur MDQ (</a:t>
            </a:r>
            <a:r>
              <a:rPr lang="fr-FR" sz="1800" b="1" dirty="0" err="1">
                <a:solidFill>
                  <a:schemeClr val="accent5">
                    <a:lumMod val="50000"/>
                  </a:schemeClr>
                </a:solidFill>
              </a:rPr>
              <a:t>Mood</a:t>
            </a:r>
            <a:r>
              <a:rPr lang="fr-FR" sz="1800" b="1" dirty="0">
                <a:solidFill>
                  <a:schemeClr val="accent5">
                    <a:lumMod val="50000"/>
                  </a:schemeClr>
                </a:solidFill>
              </a:rPr>
              <a:t> </a:t>
            </a:r>
            <a:r>
              <a:rPr lang="fr-FR" sz="1800" b="1" dirty="0" err="1">
                <a:solidFill>
                  <a:schemeClr val="accent5">
                    <a:lumMod val="50000"/>
                  </a:schemeClr>
                </a:solidFill>
              </a:rPr>
              <a:t>disorder</a:t>
            </a:r>
            <a:r>
              <a:rPr lang="fr-FR" sz="1800" b="1" dirty="0">
                <a:solidFill>
                  <a:schemeClr val="accent5">
                    <a:lumMod val="50000"/>
                  </a:schemeClr>
                </a:solidFill>
              </a:rPr>
              <a:t> questionnaire)</a:t>
            </a:r>
          </a:p>
          <a:p>
            <a:pPr marL="342900" indent="-342900">
              <a:buFont typeface="Arial" panose="020B0604020202020204" pitchFamily="34" charset="0"/>
              <a:buChar char="•"/>
            </a:pPr>
            <a:r>
              <a:rPr lang="fr-FR" sz="1800" b="1" dirty="0">
                <a:solidFill>
                  <a:schemeClr val="accent5">
                    <a:lumMod val="50000"/>
                  </a:schemeClr>
                </a:solidFill>
              </a:rPr>
              <a:t>Questionnaire d’hypomanie de </a:t>
            </a:r>
            <a:r>
              <a:rPr lang="fr-FR" sz="1800" b="1" dirty="0" err="1">
                <a:solidFill>
                  <a:schemeClr val="accent5">
                    <a:lumMod val="50000"/>
                  </a:schemeClr>
                </a:solidFill>
              </a:rPr>
              <a:t>Angst</a:t>
            </a:r>
            <a:endParaRPr lang="fr-FR" sz="1800" b="1" dirty="0">
              <a:solidFill>
                <a:schemeClr val="accent5">
                  <a:lumMod val="50000"/>
                </a:schemeClr>
              </a:solidFill>
            </a:endParaRPr>
          </a:p>
          <a:p>
            <a:endParaRPr lang="fr-FR" sz="1800" dirty="0">
              <a:solidFill>
                <a:schemeClr val="accent5">
                  <a:lumMod val="50000"/>
                </a:schemeClr>
              </a:solidFill>
            </a:endParaRPr>
          </a:p>
          <a:p>
            <a:r>
              <a:rPr lang="fr-FR" sz="1800" dirty="0">
                <a:solidFill>
                  <a:schemeClr val="accent5">
                    <a:lumMod val="50000"/>
                  </a:schemeClr>
                </a:solidFill>
              </a:rPr>
              <a:t>NB : ces questionnaires évaluent la survenue de symptômes maniaques/hypomaniaques, ils sont utiles lorsqu’il y a un doute sur la présentation clinique et à posteriori lorsque l’on questionne la survenue d'épisode passés.</a:t>
            </a:r>
          </a:p>
        </p:txBody>
      </p:sp>
      <p:pic>
        <p:nvPicPr>
          <p:cNvPr id="2" name="Image 1">
            <a:extLst>
              <a:ext uri="{FF2B5EF4-FFF2-40B4-BE49-F238E27FC236}">
                <a16:creationId xmlns:a16="http://schemas.microsoft.com/office/drawing/2014/main" id="{78E373DC-5FEA-965C-E9A9-34E19372EA49}"/>
              </a:ext>
            </a:extLst>
          </p:cNvPr>
          <p:cNvPicPr>
            <a:picLocks noChangeAspect="1"/>
          </p:cNvPicPr>
          <p:nvPr/>
        </p:nvPicPr>
        <p:blipFill>
          <a:blip r:embed="rId2"/>
          <a:stretch>
            <a:fillRect/>
          </a:stretch>
        </p:blipFill>
        <p:spPr>
          <a:xfrm>
            <a:off x="7261412" y="1265391"/>
            <a:ext cx="4524375" cy="4286250"/>
          </a:xfrm>
          <a:prstGeom prst="rect">
            <a:avLst/>
          </a:prstGeom>
        </p:spPr>
      </p:pic>
    </p:spTree>
    <p:extLst>
      <p:ext uri="{BB962C8B-B14F-4D97-AF65-F5344CB8AC3E}">
        <p14:creationId xmlns:p14="http://schemas.microsoft.com/office/powerpoint/2010/main" val="32053665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a:extLst>
              <a:ext uri="{FF2B5EF4-FFF2-40B4-BE49-F238E27FC236}">
                <a16:creationId xmlns:a16="http://schemas.microsoft.com/office/drawing/2014/main" id="{A89D9414-AE03-AAD6-A5CA-D8DA16F3368B}"/>
              </a:ext>
            </a:extLst>
          </p:cNvPr>
          <p:cNvSpPr>
            <a:spLocks noGrp="1"/>
          </p:cNvSpPr>
          <p:nvPr>
            <p:ph type="sldNum" sz="quarter" idx="12"/>
          </p:nvPr>
        </p:nvSpPr>
        <p:spPr/>
        <p:txBody>
          <a:bodyPr/>
          <a:lstStyle/>
          <a:p>
            <a:pPr rtl="0"/>
            <a:fld id="{B5CEABB6-07DC-46E8-9B57-56EC44A396E5}" type="slidenum">
              <a:rPr lang="fr-FR" noProof="0" smtClean="0"/>
              <a:t>13</a:t>
            </a:fld>
            <a:endParaRPr lang="fr-FR" noProof="0"/>
          </a:p>
        </p:txBody>
      </p:sp>
      <p:pic>
        <p:nvPicPr>
          <p:cNvPr id="3" name="Image 2">
            <a:extLst>
              <a:ext uri="{FF2B5EF4-FFF2-40B4-BE49-F238E27FC236}">
                <a16:creationId xmlns:a16="http://schemas.microsoft.com/office/drawing/2014/main" id="{FAF864C1-C342-90FE-9161-AF025E6F3068}"/>
              </a:ext>
            </a:extLst>
          </p:cNvPr>
          <p:cNvPicPr>
            <a:picLocks noChangeAspect="1"/>
          </p:cNvPicPr>
          <p:nvPr/>
        </p:nvPicPr>
        <p:blipFill>
          <a:blip r:embed="rId2"/>
          <a:stretch>
            <a:fillRect/>
          </a:stretch>
        </p:blipFill>
        <p:spPr>
          <a:xfrm>
            <a:off x="3421148" y="594114"/>
            <a:ext cx="5349704" cy="5669771"/>
          </a:xfrm>
          <a:prstGeom prst="rect">
            <a:avLst/>
          </a:prstGeom>
        </p:spPr>
      </p:pic>
    </p:spTree>
    <p:extLst>
      <p:ext uri="{BB962C8B-B14F-4D97-AF65-F5344CB8AC3E}">
        <p14:creationId xmlns:p14="http://schemas.microsoft.com/office/powerpoint/2010/main" val="1195707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a:extLst>
              <a:ext uri="{FF2B5EF4-FFF2-40B4-BE49-F238E27FC236}">
                <a16:creationId xmlns:a16="http://schemas.microsoft.com/office/drawing/2014/main" id="{A89D9414-AE03-AAD6-A5CA-D8DA16F3368B}"/>
              </a:ext>
            </a:extLst>
          </p:cNvPr>
          <p:cNvSpPr>
            <a:spLocks noGrp="1"/>
          </p:cNvSpPr>
          <p:nvPr>
            <p:ph type="sldNum" sz="quarter" idx="12"/>
          </p:nvPr>
        </p:nvSpPr>
        <p:spPr/>
        <p:txBody>
          <a:bodyPr/>
          <a:lstStyle/>
          <a:p>
            <a:pPr rtl="0"/>
            <a:fld id="{B5CEABB6-07DC-46E8-9B57-56EC44A396E5}" type="slidenum">
              <a:rPr lang="fr-FR" noProof="0" smtClean="0"/>
              <a:t>14</a:t>
            </a:fld>
            <a:endParaRPr lang="fr-FR" noProof="0"/>
          </a:p>
        </p:txBody>
      </p:sp>
      <p:pic>
        <p:nvPicPr>
          <p:cNvPr id="3" name="Image 2">
            <a:extLst>
              <a:ext uri="{FF2B5EF4-FFF2-40B4-BE49-F238E27FC236}">
                <a16:creationId xmlns:a16="http://schemas.microsoft.com/office/drawing/2014/main" id="{1687921E-5256-33E1-B55D-DB862A9F23BA}"/>
              </a:ext>
            </a:extLst>
          </p:cNvPr>
          <p:cNvPicPr>
            <a:picLocks noChangeAspect="1"/>
          </p:cNvPicPr>
          <p:nvPr/>
        </p:nvPicPr>
        <p:blipFill>
          <a:blip r:embed="rId2"/>
          <a:stretch>
            <a:fillRect/>
          </a:stretch>
        </p:blipFill>
        <p:spPr>
          <a:xfrm>
            <a:off x="3742567" y="543407"/>
            <a:ext cx="4706865" cy="5771185"/>
          </a:xfrm>
          <a:prstGeom prst="rect">
            <a:avLst/>
          </a:prstGeom>
        </p:spPr>
      </p:pic>
    </p:spTree>
    <p:extLst>
      <p:ext uri="{BB962C8B-B14F-4D97-AF65-F5344CB8AC3E}">
        <p14:creationId xmlns:p14="http://schemas.microsoft.com/office/powerpoint/2010/main" val="19211636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0">
            <a:extLst>
              <a:ext uri="{FF2B5EF4-FFF2-40B4-BE49-F238E27FC236}">
                <a16:creationId xmlns:a16="http://schemas.microsoft.com/office/drawing/2014/main" id="{2377A224-CF7D-E24E-9071-867271FEEE85}"/>
              </a:ext>
            </a:extLst>
          </p:cNvPr>
          <p:cNvSpPr>
            <a:spLocks noGrp="1"/>
          </p:cNvSpPr>
          <p:nvPr>
            <p:ph type="sldNum" sz="quarter" idx="22"/>
          </p:nvPr>
        </p:nvSpPr>
        <p:spPr/>
        <p:txBody>
          <a:bodyPr/>
          <a:lstStyle/>
          <a:p>
            <a:pPr rtl="0"/>
            <a:fld id="{B5CEABB6-07DC-46E8-9B57-56EC44A396E5}" type="slidenum">
              <a:rPr lang="fr-FR" noProof="0" smtClean="0"/>
              <a:pPr rtl="0"/>
              <a:t>15</a:t>
            </a:fld>
            <a:endParaRPr lang="fr-FR" noProof="0"/>
          </a:p>
        </p:txBody>
      </p:sp>
      <p:pic>
        <p:nvPicPr>
          <p:cNvPr id="3" name="Image 2">
            <a:extLst>
              <a:ext uri="{FF2B5EF4-FFF2-40B4-BE49-F238E27FC236}">
                <a16:creationId xmlns:a16="http://schemas.microsoft.com/office/drawing/2014/main" id="{3C013738-0399-CDB2-B3E2-9923BF387232}"/>
              </a:ext>
            </a:extLst>
          </p:cNvPr>
          <p:cNvPicPr>
            <a:picLocks noChangeAspect="1"/>
          </p:cNvPicPr>
          <p:nvPr/>
        </p:nvPicPr>
        <p:blipFill>
          <a:blip r:embed="rId2"/>
          <a:stretch>
            <a:fillRect/>
          </a:stretch>
        </p:blipFill>
        <p:spPr>
          <a:xfrm>
            <a:off x="3062893" y="968019"/>
            <a:ext cx="7637763" cy="5053087"/>
          </a:xfrm>
          <a:prstGeom prst="rect">
            <a:avLst/>
          </a:prstGeom>
        </p:spPr>
      </p:pic>
      <p:sp>
        <p:nvSpPr>
          <p:cNvPr id="5" name="Étoile : 5 branches 4">
            <a:extLst>
              <a:ext uri="{FF2B5EF4-FFF2-40B4-BE49-F238E27FC236}">
                <a16:creationId xmlns:a16="http://schemas.microsoft.com/office/drawing/2014/main" id="{BCFB9867-190D-ECA8-7088-80F0D7FF1C5F}"/>
              </a:ext>
            </a:extLst>
          </p:cNvPr>
          <p:cNvSpPr/>
          <p:nvPr/>
        </p:nvSpPr>
        <p:spPr>
          <a:xfrm>
            <a:off x="3050890" y="3944469"/>
            <a:ext cx="340659" cy="304800"/>
          </a:xfrm>
          <a:prstGeom prst="star5">
            <a:avLst>
              <a:gd name="adj" fmla="val 19098"/>
              <a:gd name="hf" fmla="val 105146"/>
              <a:gd name="vf" fmla="val 110557"/>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9" name="Étoile : 5 branches 8">
            <a:extLst>
              <a:ext uri="{FF2B5EF4-FFF2-40B4-BE49-F238E27FC236}">
                <a16:creationId xmlns:a16="http://schemas.microsoft.com/office/drawing/2014/main" id="{7A73EEA8-EF60-73D5-6C20-DF538589236C}"/>
              </a:ext>
            </a:extLst>
          </p:cNvPr>
          <p:cNvSpPr/>
          <p:nvPr/>
        </p:nvSpPr>
        <p:spPr>
          <a:xfrm>
            <a:off x="3050891" y="2698376"/>
            <a:ext cx="340659" cy="304800"/>
          </a:xfrm>
          <a:prstGeom prst="star5">
            <a:avLst>
              <a:gd name="adj" fmla="val 19098"/>
              <a:gd name="hf" fmla="val 105146"/>
              <a:gd name="vf" fmla="val 110557"/>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10" name="Accolade ouvrante 9">
            <a:extLst>
              <a:ext uri="{FF2B5EF4-FFF2-40B4-BE49-F238E27FC236}">
                <a16:creationId xmlns:a16="http://schemas.microsoft.com/office/drawing/2014/main" id="{CF7E66D9-B466-F6E5-0F29-9D86A2DC767C}"/>
              </a:ext>
            </a:extLst>
          </p:cNvPr>
          <p:cNvSpPr/>
          <p:nvPr/>
        </p:nvSpPr>
        <p:spPr>
          <a:xfrm>
            <a:off x="3425415" y="2492188"/>
            <a:ext cx="45719" cy="717177"/>
          </a:xfrm>
          <a:prstGeom prst="leftBrace">
            <a:avLst/>
          </a:prstGeom>
          <a:solidFill>
            <a:schemeClr val="accent2"/>
          </a:solidFill>
        </p:spPr>
        <p:style>
          <a:lnRef idx="1">
            <a:schemeClr val="accent2"/>
          </a:lnRef>
          <a:fillRef idx="0">
            <a:schemeClr val="accent2"/>
          </a:fillRef>
          <a:effectRef idx="0">
            <a:schemeClr val="accent2"/>
          </a:effectRef>
          <a:fontRef idx="minor">
            <a:schemeClr val="tx1"/>
          </a:fontRef>
        </p:style>
        <p:txBody>
          <a:bodyPr rtlCol="0" anchor="ctr"/>
          <a:lstStyle/>
          <a:p>
            <a:pPr algn="ctr"/>
            <a:endParaRPr lang="fr-FR"/>
          </a:p>
        </p:txBody>
      </p:sp>
      <p:sp>
        <p:nvSpPr>
          <p:cNvPr id="13" name="Accolade ouvrante 12">
            <a:extLst>
              <a:ext uri="{FF2B5EF4-FFF2-40B4-BE49-F238E27FC236}">
                <a16:creationId xmlns:a16="http://schemas.microsoft.com/office/drawing/2014/main" id="{4D069248-FACF-5AD7-8B8A-0731F16CF070}"/>
              </a:ext>
            </a:extLst>
          </p:cNvPr>
          <p:cNvSpPr/>
          <p:nvPr/>
        </p:nvSpPr>
        <p:spPr>
          <a:xfrm>
            <a:off x="3436173" y="3872754"/>
            <a:ext cx="45719" cy="448234"/>
          </a:xfrm>
          <a:prstGeom prst="leftBrace">
            <a:avLst/>
          </a:prstGeom>
          <a:solidFill>
            <a:schemeClr val="accent2"/>
          </a:solidFill>
        </p:spPr>
        <p:style>
          <a:lnRef idx="1">
            <a:schemeClr val="accent2"/>
          </a:lnRef>
          <a:fillRef idx="0">
            <a:schemeClr val="accent2"/>
          </a:fillRef>
          <a:effectRef idx="0">
            <a:schemeClr val="accent2"/>
          </a:effectRef>
          <a:fontRef idx="minor">
            <a:schemeClr val="tx1"/>
          </a:fontRef>
        </p:style>
        <p:txBody>
          <a:bodyPr rtlCol="0" anchor="ctr"/>
          <a:lstStyle/>
          <a:p>
            <a:pPr algn="ctr"/>
            <a:endParaRPr lang="fr-FR"/>
          </a:p>
        </p:txBody>
      </p:sp>
      <p:sp>
        <p:nvSpPr>
          <p:cNvPr id="4" name="Rectangle : coins arrondis 3">
            <a:extLst>
              <a:ext uri="{FF2B5EF4-FFF2-40B4-BE49-F238E27FC236}">
                <a16:creationId xmlns:a16="http://schemas.microsoft.com/office/drawing/2014/main" id="{0B6DE499-9CF6-AA44-870D-B052CB4748B3}"/>
              </a:ext>
            </a:extLst>
          </p:cNvPr>
          <p:cNvSpPr/>
          <p:nvPr/>
        </p:nvSpPr>
        <p:spPr>
          <a:xfrm>
            <a:off x="9501776" y="353339"/>
            <a:ext cx="2397760" cy="122936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fr-FR" dirty="0"/>
              <a:t>Démarche diagnostique identique à celle d’un patient adulte</a:t>
            </a:r>
          </a:p>
        </p:txBody>
      </p:sp>
    </p:spTree>
    <p:extLst>
      <p:ext uri="{BB962C8B-B14F-4D97-AF65-F5344CB8AC3E}">
        <p14:creationId xmlns:p14="http://schemas.microsoft.com/office/powerpoint/2010/main" val="6692383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B6F566-B22A-F879-2739-51ECD2045F42}"/>
            </a:ext>
          </a:extLst>
        </p:cNvPr>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BC52447A-7FC9-1CF0-D7A5-64E3746BA1FB}"/>
              </a:ext>
            </a:extLst>
          </p:cNvPr>
          <p:cNvSpPr>
            <a:spLocks noGrp="1"/>
          </p:cNvSpPr>
          <p:nvPr>
            <p:ph type="body" sz="quarter" idx="26"/>
          </p:nvPr>
        </p:nvSpPr>
        <p:spPr>
          <a:xfrm>
            <a:off x="2552981" y="1265392"/>
            <a:ext cx="5353889" cy="428938"/>
          </a:xfrm>
        </p:spPr>
        <p:txBody>
          <a:bodyPr>
            <a:normAutofit/>
          </a:bodyPr>
          <a:lstStyle/>
          <a:p>
            <a:r>
              <a:rPr lang="fr-FR" sz="1800" b="1" dirty="0">
                <a:solidFill>
                  <a:schemeClr val="accent5">
                    <a:lumMod val="50000"/>
                  </a:schemeClr>
                </a:solidFill>
              </a:rPr>
              <a:t>Enfants et Adolescents</a:t>
            </a:r>
          </a:p>
          <a:p>
            <a:endParaRPr lang="fr-FR" sz="1800" b="1" dirty="0">
              <a:solidFill>
                <a:schemeClr val="accent5">
                  <a:lumMod val="50000"/>
                </a:schemeClr>
              </a:solidFill>
            </a:endParaRPr>
          </a:p>
        </p:txBody>
      </p:sp>
      <p:pic>
        <p:nvPicPr>
          <p:cNvPr id="2" name="Image 1">
            <a:extLst>
              <a:ext uri="{FF2B5EF4-FFF2-40B4-BE49-F238E27FC236}">
                <a16:creationId xmlns:a16="http://schemas.microsoft.com/office/drawing/2014/main" id="{8CF66B8A-586E-40EB-FEBC-50E6BBCF790A}"/>
              </a:ext>
            </a:extLst>
          </p:cNvPr>
          <p:cNvPicPr>
            <a:picLocks noChangeAspect="1"/>
          </p:cNvPicPr>
          <p:nvPr/>
        </p:nvPicPr>
        <p:blipFill>
          <a:blip r:embed="rId2"/>
          <a:stretch>
            <a:fillRect/>
          </a:stretch>
        </p:blipFill>
        <p:spPr>
          <a:xfrm>
            <a:off x="1192700" y="1778634"/>
            <a:ext cx="9806600" cy="4286885"/>
          </a:xfrm>
          <a:prstGeom prst="rect">
            <a:avLst/>
          </a:prstGeom>
        </p:spPr>
      </p:pic>
    </p:spTree>
    <p:extLst>
      <p:ext uri="{BB962C8B-B14F-4D97-AF65-F5344CB8AC3E}">
        <p14:creationId xmlns:p14="http://schemas.microsoft.com/office/powerpoint/2010/main" val="10585588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E695D2-B112-8C7C-ADCA-F17A73550068}"/>
            </a:ext>
          </a:extLst>
        </p:cNvPr>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117A7930-3291-2842-B508-E07824C864D6}"/>
              </a:ext>
            </a:extLst>
          </p:cNvPr>
          <p:cNvSpPr>
            <a:spLocks noGrp="1"/>
          </p:cNvSpPr>
          <p:nvPr>
            <p:ph type="body" sz="quarter" idx="26"/>
          </p:nvPr>
        </p:nvSpPr>
        <p:spPr>
          <a:xfrm>
            <a:off x="2552981" y="1265392"/>
            <a:ext cx="5353889" cy="428938"/>
          </a:xfrm>
        </p:spPr>
        <p:txBody>
          <a:bodyPr>
            <a:normAutofit/>
          </a:bodyPr>
          <a:lstStyle/>
          <a:p>
            <a:r>
              <a:rPr lang="fr-FR" sz="1800" b="1" dirty="0">
                <a:solidFill>
                  <a:schemeClr val="accent5">
                    <a:lumMod val="50000"/>
                  </a:schemeClr>
                </a:solidFill>
              </a:rPr>
              <a:t>Enfants et Adolescents</a:t>
            </a:r>
          </a:p>
          <a:p>
            <a:endParaRPr lang="fr-FR" sz="1800" b="1" dirty="0">
              <a:solidFill>
                <a:schemeClr val="accent5">
                  <a:lumMod val="50000"/>
                </a:schemeClr>
              </a:solidFill>
            </a:endParaRPr>
          </a:p>
        </p:txBody>
      </p:sp>
      <p:pic>
        <p:nvPicPr>
          <p:cNvPr id="4" name="Image 3">
            <a:extLst>
              <a:ext uri="{FF2B5EF4-FFF2-40B4-BE49-F238E27FC236}">
                <a16:creationId xmlns:a16="http://schemas.microsoft.com/office/drawing/2014/main" id="{9F1FE658-C11F-F7C9-7C68-02E34D0151BF}"/>
              </a:ext>
            </a:extLst>
          </p:cNvPr>
          <p:cNvPicPr>
            <a:picLocks noChangeAspect="1"/>
          </p:cNvPicPr>
          <p:nvPr/>
        </p:nvPicPr>
        <p:blipFill>
          <a:blip r:embed="rId2"/>
          <a:stretch>
            <a:fillRect/>
          </a:stretch>
        </p:blipFill>
        <p:spPr>
          <a:xfrm>
            <a:off x="2551805" y="1826410"/>
            <a:ext cx="7087214" cy="4488569"/>
          </a:xfrm>
          <a:prstGeom prst="rect">
            <a:avLst/>
          </a:prstGeom>
        </p:spPr>
      </p:pic>
      <p:pic>
        <p:nvPicPr>
          <p:cNvPr id="5" name="Image 4">
            <a:extLst>
              <a:ext uri="{FF2B5EF4-FFF2-40B4-BE49-F238E27FC236}">
                <a16:creationId xmlns:a16="http://schemas.microsoft.com/office/drawing/2014/main" id="{54AD7003-50C6-D0E2-997F-144D82D47991}"/>
              </a:ext>
            </a:extLst>
          </p:cNvPr>
          <p:cNvPicPr>
            <a:picLocks noChangeAspect="1"/>
          </p:cNvPicPr>
          <p:nvPr/>
        </p:nvPicPr>
        <p:blipFill rotWithShape="1">
          <a:blip r:embed="rId3"/>
          <a:srcRect l="7291" t="18004" r="6080" b="21890"/>
          <a:stretch/>
        </p:blipFill>
        <p:spPr>
          <a:xfrm>
            <a:off x="5154704" y="273536"/>
            <a:ext cx="2967319" cy="1420794"/>
          </a:xfrm>
          <a:prstGeom prst="rect">
            <a:avLst/>
          </a:prstGeom>
        </p:spPr>
      </p:pic>
    </p:spTree>
    <p:extLst>
      <p:ext uri="{BB962C8B-B14F-4D97-AF65-F5344CB8AC3E}">
        <p14:creationId xmlns:p14="http://schemas.microsoft.com/office/powerpoint/2010/main" val="40761074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ABC4A2-D395-CB85-7E26-A54A63C7F98F}"/>
            </a:ext>
          </a:extLst>
        </p:cNvPr>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B352DB35-4E63-43D5-4B95-D07C92C328DD}"/>
              </a:ext>
            </a:extLst>
          </p:cNvPr>
          <p:cNvSpPr>
            <a:spLocks noGrp="1"/>
          </p:cNvSpPr>
          <p:nvPr>
            <p:ph type="body" sz="quarter" idx="26"/>
          </p:nvPr>
        </p:nvSpPr>
        <p:spPr>
          <a:xfrm>
            <a:off x="2552981" y="1265392"/>
            <a:ext cx="5353889" cy="428938"/>
          </a:xfrm>
        </p:spPr>
        <p:txBody>
          <a:bodyPr>
            <a:normAutofit/>
          </a:bodyPr>
          <a:lstStyle/>
          <a:p>
            <a:r>
              <a:rPr lang="fr-FR" sz="1800" b="1" dirty="0">
                <a:solidFill>
                  <a:schemeClr val="accent5">
                    <a:lumMod val="50000"/>
                  </a:schemeClr>
                </a:solidFill>
              </a:rPr>
              <a:t>Enfants et Adolescents</a:t>
            </a:r>
          </a:p>
          <a:p>
            <a:endParaRPr lang="fr-FR" sz="1800" b="1" dirty="0">
              <a:solidFill>
                <a:schemeClr val="accent5">
                  <a:lumMod val="50000"/>
                </a:schemeClr>
              </a:solidFill>
            </a:endParaRPr>
          </a:p>
        </p:txBody>
      </p:sp>
      <p:pic>
        <p:nvPicPr>
          <p:cNvPr id="5" name="Image 4">
            <a:extLst>
              <a:ext uri="{FF2B5EF4-FFF2-40B4-BE49-F238E27FC236}">
                <a16:creationId xmlns:a16="http://schemas.microsoft.com/office/drawing/2014/main" id="{0F84CC1A-2BF1-D6D9-5855-2B2C2D4AC92E}"/>
              </a:ext>
            </a:extLst>
          </p:cNvPr>
          <p:cNvPicPr>
            <a:picLocks noChangeAspect="1"/>
          </p:cNvPicPr>
          <p:nvPr/>
        </p:nvPicPr>
        <p:blipFill rotWithShape="1">
          <a:blip r:embed="rId2"/>
          <a:srcRect l="7291" t="18004" r="6080" b="21890"/>
          <a:stretch/>
        </p:blipFill>
        <p:spPr>
          <a:xfrm>
            <a:off x="5154704" y="273536"/>
            <a:ext cx="2967319" cy="1420794"/>
          </a:xfrm>
          <a:prstGeom prst="rect">
            <a:avLst/>
          </a:prstGeom>
        </p:spPr>
      </p:pic>
      <p:sp>
        <p:nvSpPr>
          <p:cNvPr id="2" name="Rectangle : coins arrondis 1">
            <a:extLst>
              <a:ext uri="{FF2B5EF4-FFF2-40B4-BE49-F238E27FC236}">
                <a16:creationId xmlns:a16="http://schemas.microsoft.com/office/drawing/2014/main" id="{5D826F8D-F38B-0336-9BEE-5BBF7F2D3009}"/>
              </a:ext>
            </a:extLst>
          </p:cNvPr>
          <p:cNvSpPr/>
          <p:nvPr/>
        </p:nvSpPr>
        <p:spPr>
          <a:xfrm>
            <a:off x="2552981" y="1879728"/>
            <a:ext cx="8501099" cy="451091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285750" indent="-285750" algn="l">
              <a:buFont typeface="Arial" panose="020B0604020202020204" pitchFamily="34" charset="0"/>
              <a:buChar char="•"/>
            </a:pPr>
            <a:r>
              <a:rPr lang="fr-FR" sz="1400" b="1" i="0" dirty="0">
                <a:solidFill>
                  <a:srgbClr val="C00000"/>
                </a:solidFill>
                <a:effectLst/>
              </a:rPr>
              <a:t>Difficile à diagnostiquer</a:t>
            </a:r>
          </a:p>
          <a:p>
            <a:pPr algn="l"/>
            <a:endParaRPr lang="fr-FR" sz="1400" b="1" i="0" dirty="0">
              <a:solidFill>
                <a:srgbClr val="C00000"/>
              </a:solidFill>
              <a:effectLst/>
            </a:endParaRPr>
          </a:p>
          <a:p>
            <a:pPr algn="l"/>
            <a:r>
              <a:rPr lang="fr-FR" sz="1400" b="1" i="0" dirty="0">
                <a:solidFill>
                  <a:srgbClr val="C00000"/>
                </a:solidFill>
                <a:effectLst/>
              </a:rPr>
              <a:t>Dans l’enfance </a:t>
            </a:r>
          </a:p>
          <a:p>
            <a:pPr marL="285750" indent="-285750" algn="l">
              <a:buFont typeface="Arial" panose="020B0604020202020204" pitchFamily="34" charset="0"/>
              <a:buChar char="•"/>
            </a:pPr>
            <a:r>
              <a:rPr lang="fr-FR" sz="1400" dirty="0">
                <a:solidFill>
                  <a:srgbClr val="000000"/>
                </a:solidFill>
              </a:rPr>
              <a:t>Symptômes précoce (pré pubère) les plus fréquents (précoces : irritabilité et agressivité) pour la plupart chez des enfants diagnostiqués ou pour lesquels il y a une hypothèse de TDA/H</a:t>
            </a:r>
          </a:p>
          <a:p>
            <a:pPr marL="285750" indent="-285750" algn="l">
              <a:buFont typeface="Arial" panose="020B0604020202020204" pitchFamily="34" charset="0"/>
              <a:buChar char="•"/>
            </a:pPr>
            <a:r>
              <a:rPr lang="fr-FR" sz="1400" dirty="0">
                <a:solidFill>
                  <a:srgbClr val="000000"/>
                </a:solidFill>
              </a:rPr>
              <a:t>Comorbidités (70-80%) / Confusion avec le TDA/H +++ </a:t>
            </a:r>
          </a:p>
          <a:p>
            <a:pPr algn="l"/>
            <a:endParaRPr lang="fr-FR" sz="1400" dirty="0">
              <a:solidFill>
                <a:srgbClr val="000000"/>
              </a:solidFill>
            </a:endParaRPr>
          </a:p>
          <a:p>
            <a:pPr marL="285750" indent="-285750" algn="l">
              <a:buFont typeface="Arial" panose="020B0604020202020204" pitchFamily="34" charset="0"/>
              <a:buChar char="•"/>
            </a:pPr>
            <a:r>
              <a:rPr lang="fr-FR" sz="1400" dirty="0">
                <a:solidFill>
                  <a:srgbClr val="000000"/>
                </a:solidFill>
              </a:rPr>
              <a:t>Grosse difficulté diagnostique concernant l’irritabilité et son évaluation / tentative du DSM 5 d’introduire la notion de trouble disruptif avec dysrégulation émotionnelle afin de distinguer les enfants souffrant d’irritabilité avec/sans critères évoquant des changements d’humeur pathologique</a:t>
            </a:r>
          </a:p>
          <a:p>
            <a:pPr algn="l"/>
            <a:endParaRPr lang="fr-FR" sz="1400" dirty="0">
              <a:solidFill>
                <a:srgbClr val="000000"/>
              </a:solidFill>
            </a:endParaRPr>
          </a:p>
          <a:p>
            <a:pPr algn="l"/>
            <a:r>
              <a:rPr lang="fr-FR" sz="1400" b="1" dirty="0">
                <a:solidFill>
                  <a:srgbClr val="C00000"/>
                </a:solidFill>
              </a:rPr>
              <a:t>A l’adolescence</a:t>
            </a:r>
          </a:p>
          <a:p>
            <a:pPr marL="285750" indent="-285750" algn="l">
              <a:buFont typeface="Arial" panose="020B0604020202020204" pitchFamily="34" charset="0"/>
              <a:buChar char="•"/>
            </a:pPr>
            <a:r>
              <a:rPr lang="fr-FR" sz="1400" b="0" i="0" dirty="0">
                <a:solidFill>
                  <a:srgbClr val="000000"/>
                </a:solidFill>
                <a:effectLst/>
              </a:rPr>
              <a:t>Tableau mixte plus fréquents et inauguraux (80%)</a:t>
            </a:r>
          </a:p>
          <a:p>
            <a:pPr marL="285750" indent="-285750" algn="l">
              <a:buFont typeface="Arial" panose="020B0604020202020204" pitchFamily="34" charset="0"/>
              <a:buChar char="•"/>
            </a:pPr>
            <a:r>
              <a:rPr lang="fr-FR" sz="1400" dirty="0">
                <a:solidFill>
                  <a:srgbClr val="000000"/>
                </a:solidFill>
              </a:rPr>
              <a:t>Fréquence élevée des symptômes psychotiques initiaux (60% notamment des HAV)</a:t>
            </a:r>
          </a:p>
          <a:p>
            <a:pPr marL="285750" indent="-285750" algn="l">
              <a:buFont typeface="Arial" panose="020B0604020202020204" pitchFamily="34" charset="0"/>
              <a:buChar char="•"/>
            </a:pPr>
            <a:endParaRPr lang="fr-FR" sz="1400" dirty="0">
              <a:solidFill>
                <a:srgbClr val="000000"/>
              </a:solidFill>
            </a:endParaRPr>
          </a:p>
          <a:p>
            <a:pPr marL="285750" indent="-285750">
              <a:buFont typeface="Arial" panose="020B0604020202020204" pitchFamily="34" charset="0"/>
              <a:buChar char="•"/>
            </a:pPr>
            <a:r>
              <a:rPr lang="fr-FR" sz="1400" b="0" i="0" dirty="0">
                <a:solidFill>
                  <a:srgbClr val="000000"/>
                </a:solidFill>
                <a:effectLst/>
              </a:rPr>
              <a:t>Ut</a:t>
            </a:r>
            <a:r>
              <a:rPr lang="fr-FR" sz="1400" dirty="0">
                <a:solidFill>
                  <a:srgbClr val="000000"/>
                </a:solidFill>
              </a:rPr>
              <a:t>ilisation possible du MDQ-A</a:t>
            </a:r>
          </a:p>
          <a:p>
            <a:pPr marL="285750" indent="-285750" algn="l">
              <a:buFont typeface="Arial" panose="020B0604020202020204" pitchFamily="34" charset="0"/>
              <a:buChar char="•"/>
            </a:pPr>
            <a:r>
              <a:rPr lang="fr-FR" sz="1400" dirty="0">
                <a:solidFill>
                  <a:srgbClr val="000000"/>
                </a:solidFill>
              </a:rPr>
              <a:t>Vigilance +++ chez les familles à « haut risque » (1 ou 2 parents souffrant d’un trouble de l’humeur bipolaire) </a:t>
            </a:r>
          </a:p>
          <a:p>
            <a:pPr marL="285750" indent="-285750" algn="l">
              <a:buFont typeface="Arial" panose="020B0604020202020204" pitchFamily="34" charset="0"/>
              <a:buChar char="•"/>
            </a:pPr>
            <a:endParaRPr lang="fr-FR" sz="1400" b="0" i="0" dirty="0">
              <a:solidFill>
                <a:srgbClr val="000000"/>
              </a:solidFill>
              <a:effectLst/>
            </a:endParaRPr>
          </a:p>
        </p:txBody>
      </p:sp>
    </p:spTree>
    <p:extLst>
      <p:ext uri="{BB962C8B-B14F-4D97-AF65-F5344CB8AC3E}">
        <p14:creationId xmlns:p14="http://schemas.microsoft.com/office/powerpoint/2010/main" val="6112349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493BB1-0163-0425-FEC9-F96F685D8934}"/>
            </a:ext>
          </a:extLst>
        </p:cNvPr>
        <p:cNvGrpSpPr/>
        <p:nvPr/>
      </p:nvGrpSpPr>
      <p:grpSpPr>
        <a:xfrm>
          <a:off x="0" y="0"/>
          <a:ext cx="0" cy="0"/>
          <a:chOff x="0" y="0"/>
          <a:chExt cx="0" cy="0"/>
        </a:xfrm>
      </p:grpSpPr>
      <p:pic>
        <p:nvPicPr>
          <p:cNvPr id="7" name="Image 6">
            <a:extLst>
              <a:ext uri="{FF2B5EF4-FFF2-40B4-BE49-F238E27FC236}">
                <a16:creationId xmlns:a16="http://schemas.microsoft.com/office/drawing/2014/main" id="{E5A8D4F4-27A4-2734-E88F-CFC3ED6BF190}"/>
              </a:ext>
            </a:extLst>
          </p:cNvPr>
          <p:cNvPicPr>
            <a:picLocks noChangeAspect="1"/>
          </p:cNvPicPr>
          <p:nvPr/>
        </p:nvPicPr>
        <p:blipFill>
          <a:blip r:embed="rId2"/>
          <a:stretch>
            <a:fillRect/>
          </a:stretch>
        </p:blipFill>
        <p:spPr>
          <a:xfrm>
            <a:off x="3439071" y="509353"/>
            <a:ext cx="5313857" cy="5839294"/>
          </a:xfrm>
          <a:prstGeom prst="rect">
            <a:avLst/>
          </a:prstGeom>
        </p:spPr>
      </p:pic>
      <p:sp>
        <p:nvSpPr>
          <p:cNvPr id="9" name="Rectangle : coins arrondis 8">
            <a:extLst>
              <a:ext uri="{FF2B5EF4-FFF2-40B4-BE49-F238E27FC236}">
                <a16:creationId xmlns:a16="http://schemas.microsoft.com/office/drawing/2014/main" id="{A47FE890-03BA-5F29-FFE7-E811E4C2DF25}"/>
              </a:ext>
            </a:extLst>
          </p:cNvPr>
          <p:cNvSpPr/>
          <p:nvPr/>
        </p:nvSpPr>
        <p:spPr>
          <a:xfrm>
            <a:off x="8752928" y="689527"/>
            <a:ext cx="3119120" cy="89408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fr-FR" dirty="0"/>
              <a:t>NB : hétéro questionnaire remis aux parents </a:t>
            </a:r>
          </a:p>
        </p:txBody>
      </p:sp>
      <p:sp>
        <p:nvSpPr>
          <p:cNvPr id="10" name="Rectangle : coins arrondis 9">
            <a:extLst>
              <a:ext uri="{FF2B5EF4-FFF2-40B4-BE49-F238E27FC236}">
                <a16:creationId xmlns:a16="http://schemas.microsoft.com/office/drawing/2014/main" id="{8537C1BF-C7F7-E934-87A5-4463CDC4AFA6}"/>
              </a:ext>
            </a:extLst>
          </p:cNvPr>
          <p:cNvSpPr/>
          <p:nvPr/>
        </p:nvSpPr>
        <p:spPr>
          <a:xfrm>
            <a:off x="8752928" y="2868846"/>
            <a:ext cx="3119120" cy="1479633"/>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fr-FR" b="1" dirty="0">
                <a:solidFill>
                  <a:schemeClr val="accent5">
                    <a:lumMod val="50000"/>
                  </a:schemeClr>
                </a:solidFill>
              </a:rPr>
              <a:t>Astuce 2 </a:t>
            </a:r>
            <a:r>
              <a:rPr lang="fr-FR" dirty="0"/>
              <a:t>: pas de MDQ-A en langue Fr pas de pb : pour faire simple donner un MDQ aux parents</a:t>
            </a:r>
          </a:p>
        </p:txBody>
      </p:sp>
      <p:sp>
        <p:nvSpPr>
          <p:cNvPr id="11" name="Rectangle : coins arrondis 10">
            <a:extLst>
              <a:ext uri="{FF2B5EF4-FFF2-40B4-BE49-F238E27FC236}">
                <a16:creationId xmlns:a16="http://schemas.microsoft.com/office/drawing/2014/main" id="{F542CEB7-38F4-D4DF-5667-99633DFCCC42}"/>
              </a:ext>
            </a:extLst>
          </p:cNvPr>
          <p:cNvSpPr/>
          <p:nvPr/>
        </p:nvSpPr>
        <p:spPr>
          <a:xfrm>
            <a:off x="8752928" y="1820682"/>
            <a:ext cx="3119120" cy="89408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fr-FR" b="1" dirty="0">
                <a:solidFill>
                  <a:schemeClr val="accent5">
                    <a:lumMod val="50000"/>
                  </a:schemeClr>
                </a:solidFill>
              </a:rPr>
              <a:t>Astuce 1 </a:t>
            </a:r>
            <a:r>
              <a:rPr lang="fr-FR" dirty="0"/>
              <a:t>: faire remplir aux deux parents</a:t>
            </a:r>
          </a:p>
        </p:txBody>
      </p:sp>
    </p:spTree>
    <p:extLst>
      <p:ext uri="{BB962C8B-B14F-4D97-AF65-F5344CB8AC3E}">
        <p14:creationId xmlns:p14="http://schemas.microsoft.com/office/powerpoint/2010/main" val="150333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1F70BADB-E251-43AE-B42A-9104FECB0663}"/>
              </a:ext>
            </a:extLst>
          </p:cNvPr>
          <p:cNvSpPr>
            <a:spLocks noGrp="1"/>
          </p:cNvSpPr>
          <p:nvPr>
            <p:ph type="body" sz="quarter" idx="26"/>
          </p:nvPr>
        </p:nvSpPr>
        <p:spPr>
          <a:xfrm>
            <a:off x="3503838" y="1062746"/>
            <a:ext cx="3196999" cy="5795254"/>
          </a:xfrm>
        </p:spPr>
        <p:txBody>
          <a:bodyPr>
            <a:normAutofit/>
          </a:bodyPr>
          <a:lstStyle/>
          <a:p>
            <a:r>
              <a:rPr lang="fr-FR" sz="1600" b="1" dirty="0">
                <a:solidFill>
                  <a:schemeClr val="accent5">
                    <a:lumMod val="50000"/>
                  </a:schemeClr>
                </a:solidFill>
              </a:rPr>
              <a:t>Le trouble de l’humeur bipolaire</a:t>
            </a:r>
          </a:p>
          <a:p>
            <a:endParaRPr lang="fr-FR" sz="1600" b="1" dirty="0">
              <a:solidFill>
                <a:schemeClr val="accent5">
                  <a:lumMod val="50000"/>
                </a:schemeClr>
              </a:solidFill>
            </a:endParaRPr>
          </a:p>
          <a:p>
            <a:r>
              <a:rPr lang="fr-FR" sz="1600" dirty="0"/>
              <a:t>	</a:t>
            </a:r>
          </a:p>
          <a:p>
            <a:r>
              <a:rPr lang="fr-FR" sz="1600" b="1" dirty="0">
                <a:solidFill>
                  <a:schemeClr val="accent5">
                    <a:lumMod val="50000"/>
                  </a:schemeClr>
                </a:solidFill>
              </a:rPr>
              <a:t>Repérage, diagnostic et orientation en premier recours</a:t>
            </a:r>
          </a:p>
          <a:p>
            <a:endParaRPr lang="fr-FR" sz="1600" b="1" dirty="0">
              <a:solidFill>
                <a:schemeClr val="accent5">
                  <a:lumMod val="50000"/>
                </a:schemeClr>
              </a:solidFill>
            </a:endParaRPr>
          </a:p>
          <a:p>
            <a:endParaRPr lang="fr-FR" sz="1600" b="1" dirty="0">
              <a:solidFill>
                <a:schemeClr val="accent5">
                  <a:lumMod val="50000"/>
                </a:schemeClr>
              </a:solidFill>
            </a:endParaRPr>
          </a:p>
          <a:p>
            <a:r>
              <a:rPr lang="fr-FR" sz="1600" b="1" dirty="0">
                <a:solidFill>
                  <a:schemeClr val="accent5">
                    <a:lumMod val="50000"/>
                  </a:schemeClr>
                </a:solidFill>
              </a:rPr>
              <a:t>Traitements en premier recours ?</a:t>
            </a:r>
          </a:p>
          <a:p>
            <a:r>
              <a:rPr lang="fr-FR" sz="1600" dirty="0">
                <a:solidFill>
                  <a:schemeClr val="accent5">
                    <a:lumMod val="50000"/>
                  </a:schemeClr>
                </a:solidFill>
              </a:rPr>
              <a:t>	</a:t>
            </a:r>
          </a:p>
          <a:p>
            <a:endParaRPr lang="fr-FR" sz="1600" b="1" dirty="0">
              <a:solidFill>
                <a:schemeClr val="accent5">
                  <a:lumMod val="50000"/>
                </a:schemeClr>
              </a:solidFill>
            </a:endParaRPr>
          </a:p>
          <a:p>
            <a:r>
              <a:rPr lang="fr-FR" sz="1600" b="1" dirty="0">
                <a:solidFill>
                  <a:schemeClr val="accent5">
                    <a:lumMod val="50000"/>
                  </a:schemeClr>
                </a:solidFill>
              </a:rPr>
              <a:t>Pour aller plus loin…</a:t>
            </a:r>
          </a:p>
          <a:p>
            <a:r>
              <a:rPr lang="fr-FR" sz="1600" b="1" dirty="0">
                <a:solidFill>
                  <a:schemeClr val="accent5">
                    <a:lumMod val="50000"/>
                  </a:schemeClr>
                </a:solidFill>
              </a:rPr>
              <a:t>	</a:t>
            </a:r>
            <a:endParaRPr lang="fr-FR" sz="1600" dirty="0"/>
          </a:p>
          <a:p>
            <a:endParaRPr lang="fr-FR" dirty="0"/>
          </a:p>
          <a:p>
            <a:pPr marL="285750" indent="-285750">
              <a:buFont typeface="Arial" panose="020B0604020202020204" pitchFamily="34" charset="0"/>
              <a:buChar char="•"/>
            </a:pPr>
            <a:endParaRPr lang="fr-FR" sz="2400" dirty="0"/>
          </a:p>
        </p:txBody>
      </p:sp>
      <p:sp>
        <p:nvSpPr>
          <p:cNvPr id="20" name="Espace réservé du texte 7">
            <a:extLst>
              <a:ext uri="{FF2B5EF4-FFF2-40B4-BE49-F238E27FC236}">
                <a16:creationId xmlns:a16="http://schemas.microsoft.com/office/drawing/2014/main" id="{AD465348-E448-1304-B700-D21799FD8B06}"/>
              </a:ext>
            </a:extLst>
          </p:cNvPr>
          <p:cNvSpPr txBox="1">
            <a:spLocks/>
          </p:cNvSpPr>
          <p:nvPr/>
        </p:nvSpPr>
        <p:spPr>
          <a:xfrm>
            <a:off x="6700837" y="1062746"/>
            <a:ext cx="4097111" cy="5795254"/>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fr-FR" dirty="0"/>
              <a:t>Bien connaitre le trouble et ses caractéristiques</a:t>
            </a:r>
          </a:p>
          <a:p>
            <a:pPr marL="171450" indent="-171450">
              <a:buFont typeface="Arial" panose="020B0604020202020204" pitchFamily="34" charset="0"/>
              <a:buChar char="•"/>
            </a:pPr>
            <a:r>
              <a:rPr lang="fr-FR" dirty="0"/>
              <a:t>Bien connaitre les diagnostics différentiels</a:t>
            </a:r>
          </a:p>
          <a:p>
            <a:r>
              <a:rPr lang="fr-FR" sz="1600" dirty="0"/>
              <a:t>	</a:t>
            </a:r>
          </a:p>
          <a:p>
            <a:pPr marL="285750" indent="-285750">
              <a:buFont typeface="Arial" panose="020B0604020202020204" pitchFamily="34" charset="0"/>
              <a:buChar char="•"/>
            </a:pPr>
            <a:r>
              <a:rPr lang="fr-FR" dirty="0"/>
              <a:t>Algorithme de repérage &amp; bilan </a:t>
            </a:r>
          </a:p>
          <a:p>
            <a:pPr marL="285750" indent="-285750">
              <a:buFont typeface="Arial" panose="020B0604020202020204" pitchFamily="34" charset="0"/>
              <a:buChar char="•"/>
            </a:pPr>
            <a:r>
              <a:rPr lang="fr-FR" dirty="0"/>
              <a:t>Outils de dépistage et d’évaluation</a:t>
            </a:r>
          </a:p>
          <a:p>
            <a:pPr marL="285750" indent="-285750">
              <a:buFont typeface="Arial" panose="020B0604020202020204" pitchFamily="34" charset="0"/>
              <a:buChar char="•"/>
            </a:pPr>
            <a:r>
              <a:rPr lang="fr-FR" dirty="0"/>
              <a:t>Cas particulier des ado et des jeunes adultes</a:t>
            </a:r>
            <a:endParaRPr lang="fr-FR" b="1" dirty="0">
              <a:solidFill>
                <a:schemeClr val="accent5">
                  <a:lumMod val="50000"/>
                </a:schemeClr>
              </a:solidFill>
            </a:endParaRPr>
          </a:p>
          <a:p>
            <a:r>
              <a:rPr lang="fr-FR" dirty="0">
                <a:solidFill>
                  <a:schemeClr val="accent5">
                    <a:lumMod val="50000"/>
                  </a:schemeClr>
                </a:solidFill>
              </a:rPr>
              <a:t>	</a:t>
            </a:r>
          </a:p>
          <a:p>
            <a:pPr marL="285750" indent="-285750">
              <a:buFont typeface="Arial" panose="020B0604020202020204" pitchFamily="34" charset="0"/>
              <a:buChar char="•"/>
            </a:pPr>
            <a:r>
              <a:rPr lang="fr-FR" dirty="0"/>
              <a:t>Traitements existants</a:t>
            </a:r>
          </a:p>
          <a:p>
            <a:pPr marL="285750" indent="-285750">
              <a:buFont typeface="Arial" panose="020B0604020202020204" pitchFamily="34" charset="0"/>
              <a:buChar char="•"/>
            </a:pPr>
            <a:r>
              <a:rPr lang="fr-FR" dirty="0"/>
              <a:t>Prescriptions simples et surveillance </a:t>
            </a:r>
          </a:p>
          <a:p>
            <a:endParaRPr lang="fr-FR" dirty="0"/>
          </a:p>
          <a:p>
            <a:pPr marL="285750" indent="-285750">
              <a:buFont typeface="Arial" panose="020B0604020202020204" pitchFamily="34" charset="0"/>
              <a:buChar char="•"/>
            </a:pPr>
            <a:r>
              <a:rPr lang="fr-FR" dirty="0"/>
              <a:t>Grossesse et post partum</a:t>
            </a:r>
          </a:p>
          <a:p>
            <a:pPr marL="285750" indent="-285750">
              <a:buFont typeface="Arial" panose="020B0604020202020204" pitchFamily="34" charset="0"/>
              <a:buChar char="•"/>
            </a:pPr>
            <a:r>
              <a:rPr lang="fr-FR" dirty="0"/>
              <a:t>Gestion d’un patient maniaque</a:t>
            </a:r>
          </a:p>
          <a:p>
            <a:pPr marL="285750" indent="-285750">
              <a:buFont typeface="Arial" panose="020B0604020202020204" pitchFamily="34" charset="0"/>
              <a:buChar char="•"/>
            </a:pPr>
            <a:r>
              <a:rPr lang="fr-FR" dirty="0"/>
              <a:t>Corticoïdes</a:t>
            </a:r>
          </a:p>
          <a:p>
            <a:pPr marL="285750" indent="-285750">
              <a:buFont typeface="Arial" panose="020B0604020202020204" pitchFamily="34" charset="0"/>
              <a:buChar char="•"/>
            </a:pPr>
            <a:r>
              <a:rPr lang="fr-FR" dirty="0"/>
              <a:t>Prise en charge somatique malgré les fluctuations de l’humeur</a:t>
            </a:r>
          </a:p>
          <a:p>
            <a:pPr marL="285750" indent="-285750">
              <a:buFont typeface="Arial" panose="020B0604020202020204" pitchFamily="34" charset="0"/>
              <a:buChar char="•"/>
            </a:pPr>
            <a:r>
              <a:rPr lang="fr-FR" dirty="0"/>
              <a:t>Les pistes de prise en charge novatrices </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endParaRPr lang="fr-FR" sz="1600" dirty="0"/>
          </a:p>
          <a:p>
            <a:endParaRPr lang="fr-FR" dirty="0"/>
          </a:p>
          <a:p>
            <a:endParaRPr lang="fr-FR" dirty="0"/>
          </a:p>
          <a:p>
            <a:pPr marL="285750" indent="-285750">
              <a:buFont typeface="Arial" panose="020B0604020202020204" pitchFamily="34" charset="0"/>
              <a:buChar char="•"/>
            </a:pPr>
            <a:endParaRPr lang="fr-FR" sz="2400" dirty="0"/>
          </a:p>
        </p:txBody>
      </p:sp>
    </p:spTree>
    <p:extLst>
      <p:ext uri="{BB962C8B-B14F-4D97-AF65-F5344CB8AC3E}">
        <p14:creationId xmlns:p14="http://schemas.microsoft.com/office/powerpoint/2010/main" val="18827259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653F2C-B32F-6B68-E25A-3EE5AC351177}"/>
            </a:ext>
          </a:extLst>
        </p:cNvPr>
        <p:cNvGrpSpPr/>
        <p:nvPr/>
      </p:nvGrpSpPr>
      <p:grpSpPr>
        <a:xfrm>
          <a:off x="0" y="0"/>
          <a:ext cx="0" cy="0"/>
          <a:chOff x="0" y="0"/>
          <a:chExt cx="0" cy="0"/>
        </a:xfrm>
      </p:grpSpPr>
      <p:pic>
        <p:nvPicPr>
          <p:cNvPr id="7" name="Image 6">
            <a:extLst>
              <a:ext uri="{FF2B5EF4-FFF2-40B4-BE49-F238E27FC236}">
                <a16:creationId xmlns:a16="http://schemas.microsoft.com/office/drawing/2014/main" id="{59266A34-DC07-B25F-CA52-A09D87A94D49}"/>
              </a:ext>
            </a:extLst>
          </p:cNvPr>
          <p:cNvPicPr>
            <a:picLocks noChangeAspect="1"/>
          </p:cNvPicPr>
          <p:nvPr/>
        </p:nvPicPr>
        <p:blipFill>
          <a:blip r:embed="rId2"/>
          <a:stretch>
            <a:fillRect/>
          </a:stretch>
        </p:blipFill>
        <p:spPr>
          <a:xfrm>
            <a:off x="3439071" y="509353"/>
            <a:ext cx="5313857" cy="5839294"/>
          </a:xfrm>
          <a:prstGeom prst="rect">
            <a:avLst/>
          </a:prstGeom>
        </p:spPr>
      </p:pic>
    </p:spTree>
    <p:extLst>
      <p:ext uri="{BB962C8B-B14F-4D97-AF65-F5344CB8AC3E}">
        <p14:creationId xmlns:p14="http://schemas.microsoft.com/office/powerpoint/2010/main" val="11950925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57A411-29F3-6328-2130-0A1CB2F69D7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6154E78-8440-EE35-ED9E-670241360E7A}"/>
              </a:ext>
            </a:extLst>
          </p:cNvPr>
          <p:cNvSpPr>
            <a:spLocks noGrp="1"/>
          </p:cNvSpPr>
          <p:nvPr>
            <p:ph type="ctrTitle"/>
          </p:nvPr>
        </p:nvSpPr>
        <p:spPr>
          <a:xfrm>
            <a:off x="4775200" y="4606290"/>
            <a:ext cx="6615289" cy="1122202"/>
          </a:xfrm>
        </p:spPr>
        <p:txBody>
          <a:bodyPr/>
          <a:lstStyle/>
          <a:p>
            <a:r>
              <a:rPr lang="fr-FR" cap="none" dirty="0">
                <a:solidFill>
                  <a:schemeClr val="accent5">
                    <a:lumMod val="50000"/>
                  </a:schemeClr>
                </a:solidFill>
                <a:latin typeface="+mn-lt"/>
              </a:rPr>
              <a:t>T</a:t>
            </a:r>
            <a:r>
              <a:rPr lang="fr-FR" cap="none" dirty="0">
                <a:latin typeface="+mn-lt"/>
              </a:rPr>
              <a:t>raitements &amp; surveillance</a:t>
            </a:r>
          </a:p>
        </p:txBody>
      </p:sp>
      <p:pic>
        <p:nvPicPr>
          <p:cNvPr id="3" name="Image 2">
            <a:extLst>
              <a:ext uri="{FF2B5EF4-FFF2-40B4-BE49-F238E27FC236}">
                <a16:creationId xmlns:a16="http://schemas.microsoft.com/office/drawing/2014/main" id="{3ADA8470-B9C0-7F52-573D-456B83E7704F}"/>
              </a:ext>
            </a:extLst>
          </p:cNvPr>
          <p:cNvPicPr>
            <a:picLocks noChangeAspect="1"/>
          </p:cNvPicPr>
          <p:nvPr/>
        </p:nvPicPr>
        <p:blipFill>
          <a:blip r:embed="rId2"/>
          <a:stretch>
            <a:fillRect/>
          </a:stretch>
        </p:blipFill>
        <p:spPr>
          <a:xfrm>
            <a:off x="8471647" y="1694329"/>
            <a:ext cx="2662518" cy="2662518"/>
          </a:xfrm>
          <a:prstGeom prst="rect">
            <a:avLst/>
          </a:prstGeom>
        </p:spPr>
      </p:pic>
    </p:spTree>
    <p:extLst>
      <p:ext uri="{BB962C8B-B14F-4D97-AF65-F5344CB8AC3E}">
        <p14:creationId xmlns:p14="http://schemas.microsoft.com/office/powerpoint/2010/main" val="40284086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A2224CEB-0D18-46DC-297A-E32CF71303F0}"/>
              </a:ext>
            </a:extLst>
          </p:cNvPr>
          <p:cNvSpPr>
            <a:spLocks noGrp="1"/>
          </p:cNvSpPr>
          <p:nvPr>
            <p:ph type="sldNum" sz="quarter" idx="12"/>
          </p:nvPr>
        </p:nvSpPr>
        <p:spPr/>
        <p:txBody>
          <a:bodyPr/>
          <a:lstStyle/>
          <a:p>
            <a:pPr rtl="0"/>
            <a:fld id="{B5CEABB6-07DC-46E8-9B57-56EC44A396E5}" type="slidenum">
              <a:rPr lang="fr-FR" noProof="0" smtClean="0"/>
              <a:t>22</a:t>
            </a:fld>
            <a:endParaRPr lang="fr-FR" noProof="0"/>
          </a:p>
        </p:txBody>
      </p:sp>
      <p:pic>
        <p:nvPicPr>
          <p:cNvPr id="3" name="Image 2">
            <a:extLst>
              <a:ext uri="{FF2B5EF4-FFF2-40B4-BE49-F238E27FC236}">
                <a16:creationId xmlns:a16="http://schemas.microsoft.com/office/drawing/2014/main" id="{A6090F64-DC52-7544-D964-5512588E45B6}"/>
              </a:ext>
            </a:extLst>
          </p:cNvPr>
          <p:cNvPicPr>
            <a:picLocks noChangeAspect="1"/>
          </p:cNvPicPr>
          <p:nvPr/>
        </p:nvPicPr>
        <p:blipFill rotWithShape="1">
          <a:blip r:embed="rId2"/>
          <a:srcRect l="3789"/>
          <a:stretch/>
        </p:blipFill>
        <p:spPr>
          <a:xfrm>
            <a:off x="4409733" y="389373"/>
            <a:ext cx="5007689" cy="5966977"/>
          </a:xfrm>
          <a:prstGeom prst="rect">
            <a:avLst/>
          </a:prstGeom>
        </p:spPr>
      </p:pic>
      <p:sp>
        <p:nvSpPr>
          <p:cNvPr id="7" name="Rectangle : coins arrondis 6">
            <a:extLst>
              <a:ext uri="{FF2B5EF4-FFF2-40B4-BE49-F238E27FC236}">
                <a16:creationId xmlns:a16="http://schemas.microsoft.com/office/drawing/2014/main" id="{6BAB5C02-3FAC-1E7B-5AC7-EBF6A844D289}"/>
              </a:ext>
            </a:extLst>
          </p:cNvPr>
          <p:cNvSpPr/>
          <p:nvPr/>
        </p:nvSpPr>
        <p:spPr>
          <a:xfrm>
            <a:off x="2012577" y="1656392"/>
            <a:ext cx="2178423" cy="36933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fr-FR" sz="1200" dirty="0"/>
              <a:t>Arrêt des TT AD</a:t>
            </a:r>
          </a:p>
        </p:txBody>
      </p:sp>
      <p:sp>
        <p:nvSpPr>
          <p:cNvPr id="8" name="Rectangle : coins arrondis 7">
            <a:extLst>
              <a:ext uri="{FF2B5EF4-FFF2-40B4-BE49-F238E27FC236}">
                <a16:creationId xmlns:a16="http://schemas.microsoft.com/office/drawing/2014/main" id="{0F528F98-5B06-1CE6-E381-F4A58A6357F5}"/>
              </a:ext>
            </a:extLst>
          </p:cNvPr>
          <p:cNvSpPr/>
          <p:nvPr/>
        </p:nvSpPr>
        <p:spPr>
          <a:xfrm>
            <a:off x="2012577" y="2172753"/>
            <a:ext cx="2178423" cy="36933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fr-FR" sz="1200" dirty="0"/>
              <a:t>Traitement sédatif</a:t>
            </a:r>
          </a:p>
        </p:txBody>
      </p:sp>
      <p:sp>
        <p:nvSpPr>
          <p:cNvPr id="9" name="ZoneTexte 8">
            <a:extLst>
              <a:ext uri="{FF2B5EF4-FFF2-40B4-BE49-F238E27FC236}">
                <a16:creationId xmlns:a16="http://schemas.microsoft.com/office/drawing/2014/main" id="{EA96C5B1-1E3D-2FC2-617A-25AF38F8C426}"/>
              </a:ext>
            </a:extLst>
          </p:cNvPr>
          <p:cNvSpPr txBox="1"/>
          <p:nvPr/>
        </p:nvSpPr>
        <p:spPr>
          <a:xfrm>
            <a:off x="4141694" y="1656392"/>
            <a:ext cx="295835" cy="369332"/>
          </a:xfrm>
          <a:prstGeom prst="rect">
            <a:avLst/>
          </a:prstGeom>
          <a:noFill/>
        </p:spPr>
        <p:txBody>
          <a:bodyPr wrap="square">
            <a:spAutoFit/>
          </a:bodyPr>
          <a:lstStyle/>
          <a:p>
            <a:r>
              <a:rPr lang="fr-FR" sz="1800" b="1" dirty="0">
                <a:solidFill>
                  <a:schemeClr val="accent5">
                    <a:lumMod val="50000"/>
                  </a:schemeClr>
                </a:solidFill>
              </a:rPr>
              <a:t>+</a:t>
            </a:r>
          </a:p>
        </p:txBody>
      </p:sp>
      <p:sp>
        <p:nvSpPr>
          <p:cNvPr id="11" name="ZoneTexte 10">
            <a:extLst>
              <a:ext uri="{FF2B5EF4-FFF2-40B4-BE49-F238E27FC236}">
                <a16:creationId xmlns:a16="http://schemas.microsoft.com/office/drawing/2014/main" id="{AE047FC6-04A9-C357-A85A-99C6DF8B0D13}"/>
              </a:ext>
            </a:extLst>
          </p:cNvPr>
          <p:cNvSpPr txBox="1"/>
          <p:nvPr/>
        </p:nvSpPr>
        <p:spPr>
          <a:xfrm>
            <a:off x="4141693" y="2172753"/>
            <a:ext cx="295835" cy="369332"/>
          </a:xfrm>
          <a:prstGeom prst="rect">
            <a:avLst/>
          </a:prstGeom>
          <a:noFill/>
        </p:spPr>
        <p:txBody>
          <a:bodyPr wrap="square">
            <a:spAutoFit/>
          </a:bodyPr>
          <a:lstStyle/>
          <a:p>
            <a:r>
              <a:rPr lang="fr-FR" sz="1800" b="1" dirty="0">
                <a:solidFill>
                  <a:schemeClr val="accent5">
                    <a:lumMod val="50000"/>
                  </a:schemeClr>
                </a:solidFill>
              </a:rPr>
              <a:t>+</a:t>
            </a:r>
          </a:p>
        </p:txBody>
      </p:sp>
      <p:sp>
        <p:nvSpPr>
          <p:cNvPr id="12" name="Rectangle : coins arrondis 11">
            <a:extLst>
              <a:ext uri="{FF2B5EF4-FFF2-40B4-BE49-F238E27FC236}">
                <a16:creationId xmlns:a16="http://schemas.microsoft.com/office/drawing/2014/main" id="{2F0F765A-54A6-9BAA-D44D-EBA3745DABB6}"/>
              </a:ext>
            </a:extLst>
          </p:cNvPr>
          <p:cNvSpPr/>
          <p:nvPr/>
        </p:nvSpPr>
        <p:spPr>
          <a:xfrm>
            <a:off x="9296399" y="2370332"/>
            <a:ext cx="2303930" cy="36933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fr-FR" sz="1200" dirty="0"/>
              <a:t>Jamais d’antidépresseur seul !</a:t>
            </a:r>
          </a:p>
        </p:txBody>
      </p:sp>
      <p:sp>
        <p:nvSpPr>
          <p:cNvPr id="13" name="Rectangle : coins arrondis 12">
            <a:extLst>
              <a:ext uri="{FF2B5EF4-FFF2-40B4-BE49-F238E27FC236}">
                <a16:creationId xmlns:a16="http://schemas.microsoft.com/office/drawing/2014/main" id="{87B26040-8FAA-330B-0C78-B8F0DAB8E150}"/>
              </a:ext>
            </a:extLst>
          </p:cNvPr>
          <p:cNvSpPr/>
          <p:nvPr/>
        </p:nvSpPr>
        <p:spPr>
          <a:xfrm>
            <a:off x="9296399" y="1559295"/>
            <a:ext cx="2303930" cy="735669"/>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fr-FR" sz="1200" dirty="0" err="1"/>
              <a:t>Quetiapine</a:t>
            </a:r>
            <a:r>
              <a:rPr lang="fr-FR" sz="1200" dirty="0"/>
              <a:t> (</a:t>
            </a:r>
            <a:r>
              <a:rPr lang="fr-FR" sz="1200" dirty="0" err="1"/>
              <a:t>Xeroquel</a:t>
            </a:r>
            <a:r>
              <a:rPr lang="fr-FR" sz="1200" dirty="0"/>
              <a:t>) seul tt a avoir l’AMM dans la dépression bipolaire</a:t>
            </a:r>
          </a:p>
        </p:txBody>
      </p:sp>
      <p:sp>
        <p:nvSpPr>
          <p:cNvPr id="2" name="ZoneTexte 1">
            <a:extLst>
              <a:ext uri="{FF2B5EF4-FFF2-40B4-BE49-F238E27FC236}">
                <a16:creationId xmlns:a16="http://schemas.microsoft.com/office/drawing/2014/main" id="{0B84A256-4EEB-BE06-9FD2-CE790978BE29}"/>
              </a:ext>
            </a:extLst>
          </p:cNvPr>
          <p:cNvSpPr txBox="1"/>
          <p:nvPr/>
        </p:nvSpPr>
        <p:spPr>
          <a:xfrm>
            <a:off x="548839" y="501650"/>
            <a:ext cx="6096000" cy="369332"/>
          </a:xfrm>
          <a:prstGeom prst="rect">
            <a:avLst/>
          </a:prstGeom>
          <a:noFill/>
        </p:spPr>
        <p:txBody>
          <a:bodyPr wrap="square">
            <a:spAutoFit/>
          </a:bodyPr>
          <a:lstStyle/>
          <a:p>
            <a:r>
              <a:rPr lang="fr-FR" b="1" dirty="0">
                <a:solidFill>
                  <a:schemeClr val="accent5">
                    <a:lumMod val="50000"/>
                  </a:schemeClr>
                </a:solidFill>
              </a:rPr>
              <a:t>Prise en charge </a:t>
            </a:r>
            <a:r>
              <a:rPr lang="fr-FR" sz="1800" b="1" dirty="0">
                <a:solidFill>
                  <a:schemeClr val="accent5">
                    <a:lumMod val="50000"/>
                  </a:schemeClr>
                </a:solidFill>
              </a:rPr>
              <a:t>habituelle</a:t>
            </a:r>
          </a:p>
        </p:txBody>
      </p:sp>
    </p:spTree>
    <p:extLst>
      <p:ext uri="{BB962C8B-B14F-4D97-AF65-F5344CB8AC3E}">
        <p14:creationId xmlns:p14="http://schemas.microsoft.com/office/powerpoint/2010/main" val="18859040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A9232E-417B-B60A-A871-AA25D3D5F679}"/>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E735715E-99E2-3F07-78A4-E45A94F41925}"/>
              </a:ext>
            </a:extLst>
          </p:cNvPr>
          <p:cNvSpPr>
            <a:spLocks noGrp="1"/>
          </p:cNvSpPr>
          <p:nvPr>
            <p:ph type="sldNum" sz="quarter" idx="12"/>
          </p:nvPr>
        </p:nvSpPr>
        <p:spPr/>
        <p:txBody>
          <a:bodyPr/>
          <a:lstStyle/>
          <a:p>
            <a:pPr rtl="0"/>
            <a:fld id="{B5CEABB6-07DC-46E8-9B57-56EC44A396E5}" type="slidenum">
              <a:rPr lang="fr-FR" noProof="0" smtClean="0"/>
              <a:t>23</a:t>
            </a:fld>
            <a:endParaRPr lang="fr-FR" noProof="0"/>
          </a:p>
        </p:txBody>
      </p:sp>
      <p:pic>
        <p:nvPicPr>
          <p:cNvPr id="3" name="Image 2">
            <a:extLst>
              <a:ext uri="{FF2B5EF4-FFF2-40B4-BE49-F238E27FC236}">
                <a16:creationId xmlns:a16="http://schemas.microsoft.com/office/drawing/2014/main" id="{920D10E0-5F37-4331-0B81-1AC781B17602}"/>
              </a:ext>
            </a:extLst>
          </p:cNvPr>
          <p:cNvPicPr>
            <a:picLocks noChangeAspect="1"/>
          </p:cNvPicPr>
          <p:nvPr/>
        </p:nvPicPr>
        <p:blipFill rotWithShape="1">
          <a:blip r:embed="rId2"/>
          <a:srcRect l="3789" b="40721"/>
          <a:stretch/>
        </p:blipFill>
        <p:spPr>
          <a:xfrm>
            <a:off x="4407943" y="378093"/>
            <a:ext cx="5007689" cy="3537168"/>
          </a:xfrm>
          <a:prstGeom prst="rect">
            <a:avLst/>
          </a:prstGeom>
        </p:spPr>
      </p:pic>
      <p:sp>
        <p:nvSpPr>
          <p:cNvPr id="6" name="ZoneTexte 5">
            <a:extLst>
              <a:ext uri="{FF2B5EF4-FFF2-40B4-BE49-F238E27FC236}">
                <a16:creationId xmlns:a16="http://schemas.microsoft.com/office/drawing/2014/main" id="{03337DF2-992C-1B5F-61DA-877D8B7EDA71}"/>
              </a:ext>
            </a:extLst>
          </p:cNvPr>
          <p:cNvSpPr txBox="1"/>
          <p:nvPr/>
        </p:nvSpPr>
        <p:spPr>
          <a:xfrm>
            <a:off x="551330" y="377659"/>
            <a:ext cx="6096000" cy="369332"/>
          </a:xfrm>
          <a:prstGeom prst="rect">
            <a:avLst/>
          </a:prstGeom>
          <a:noFill/>
        </p:spPr>
        <p:txBody>
          <a:bodyPr wrap="square">
            <a:spAutoFit/>
          </a:bodyPr>
          <a:lstStyle/>
          <a:p>
            <a:r>
              <a:rPr lang="fr-FR" b="1" dirty="0">
                <a:solidFill>
                  <a:schemeClr val="accent5">
                    <a:lumMod val="50000"/>
                  </a:schemeClr>
                </a:solidFill>
              </a:rPr>
              <a:t>Prise en charge </a:t>
            </a:r>
            <a:r>
              <a:rPr lang="fr-FR" sz="1800" b="1" dirty="0">
                <a:solidFill>
                  <a:schemeClr val="accent5">
                    <a:lumMod val="50000"/>
                  </a:schemeClr>
                </a:solidFill>
              </a:rPr>
              <a:t>possible en médecine générale </a:t>
            </a:r>
          </a:p>
        </p:txBody>
      </p:sp>
      <p:sp>
        <p:nvSpPr>
          <p:cNvPr id="12" name="Rectangle : coins arrondis 11">
            <a:extLst>
              <a:ext uri="{FF2B5EF4-FFF2-40B4-BE49-F238E27FC236}">
                <a16:creationId xmlns:a16="http://schemas.microsoft.com/office/drawing/2014/main" id="{5080B160-4AC0-6712-E550-80BFC32C457E}"/>
              </a:ext>
            </a:extLst>
          </p:cNvPr>
          <p:cNvSpPr/>
          <p:nvPr/>
        </p:nvSpPr>
        <p:spPr>
          <a:xfrm>
            <a:off x="9296399" y="2370332"/>
            <a:ext cx="2303930" cy="36933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fr-FR" sz="1200" dirty="0"/>
              <a:t>Jamais d’antidépresseur seul !</a:t>
            </a:r>
          </a:p>
        </p:txBody>
      </p:sp>
      <p:sp>
        <p:nvSpPr>
          <p:cNvPr id="13" name="Rectangle : coins arrondis 12">
            <a:extLst>
              <a:ext uri="{FF2B5EF4-FFF2-40B4-BE49-F238E27FC236}">
                <a16:creationId xmlns:a16="http://schemas.microsoft.com/office/drawing/2014/main" id="{78DEA069-10CE-7065-8184-1B835B592EFC}"/>
              </a:ext>
            </a:extLst>
          </p:cNvPr>
          <p:cNvSpPr/>
          <p:nvPr/>
        </p:nvSpPr>
        <p:spPr>
          <a:xfrm>
            <a:off x="9296399" y="1559295"/>
            <a:ext cx="2303930" cy="735669"/>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fr-FR" sz="1200" dirty="0" err="1"/>
              <a:t>Quetiapine</a:t>
            </a:r>
            <a:r>
              <a:rPr lang="fr-FR" sz="1200" dirty="0"/>
              <a:t> (</a:t>
            </a:r>
            <a:r>
              <a:rPr lang="fr-FR" sz="1200" dirty="0" err="1"/>
              <a:t>Xeroquel</a:t>
            </a:r>
            <a:r>
              <a:rPr lang="fr-FR" sz="1200" dirty="0"/>
              <a:t>) seul tt a avoir l’AMM dans la dépression bipolaire</a:t>
            </a:r>
          </a:p>
        </p:txBody>
      </p:sp>
      <p:sp>
        <p:nvSpPr>
          <p:cNvPr id="2" name="Rectangle 1">
            <a:extLst>
              <a:ext uri="{FF2B5EF4-FFF2-40B4-BE49-F238E27FC236}">
                <a16:creationId xmlns:a16="http://schemas.microsoft.com/office/drawing/2014/main" id="{A1BB2B4E-FC99-E441-BCC5-C6573E2095C5}"/>
              </a:ext>
            </a:extLst>
          </p:cNvPr>
          <p:cNvSpPr/>
          <p:nvPr/>
        </p:nvSpPr>
        <p:spPr>
          <a:xfrm>
            <a:off x="4454557" y="2604017"/>
            <a:ext cx="2192773" cy="130061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1200" dirty="0">
                <a:solidFill>
                  <a:srgbClr val="C00000"/>
                </a:solidFill>
              </a:rPr>
              <a:t>Arrêt des AD</a:t>
            </a:r>
          </a:p>
          <a:p>
            <a:pPr algn="ctr"/>
            <a:r>
              <a:rPr lang="fr-FR" sz="1200" b="1" dirty="0">
                <a:solidFill>
                  <a:srgbClr val="339933"/>
                </a:solidFill>
              </a:rPr>
              <a:t>Prescription d’un traitement à visée sédative</a:t>
            </a:r>
          </a:p>
        </p:txBody>
      </p:sp>
      <p:sp>
        <p:nvSpPr>
          <p:cNvPr id="5" name="Rectangle 4">
            <a:extLst>
              <a:ext uri="{FF2B5EF4-FFF2-40B4-BE49-F238E27FC236}">
                <a16:creationId xmlns:a16="http://schemas.microsoft.com/office/drawing/2014/main" id="{E7A233CD-2478-1AC4-20ED-567BB645A80E}"/>
              </a:ext>
            </a:extLst>
          </p:cNvPr>
          <p:cNvSpPr/>
          <p:nvPr/>
        </p:nvSpPr>
        <p:spPr>
          <a:xfrm>
            <a:off x="3311557" y="4311479"/>
            <a:ext cx="2192773" cy="100459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1200" dirty="0">
                <a:solidFill>
                  <a:srgbClr val="C00000"/>
                </a:solidFill>
              </a:rPr>
              <a:t>Orientation urgence psy si état maniaque (+/- certificat)</a:t>
            </a:r>
          </a:p>
        </p:txBody>
      </p:sp>
      <p:sp>
        <p:nvSpPr>
          <p:cNvPr id="10" name="Rectangle 9">
            <a:extLst>
              <a:ext uri="{FF2B5EF4-FFF2-40B4-BE49-F238E27FC236}">
                <a16:creationId xmlns:a16="http://schemas.microsoft.com/office/drawing/2014/main" id="{AEA4F3EA-A86D-12CA-1FBE-0018401473C2}"/>
              </a:ext>
            </a:extLst>
          </p:cNvPr>
          <p:cNvSpPr/>
          <p:nvPr/>
        </p:nvSpPr>
        <p:spPr>
          <a:xfrm>
            <a:off x="6722626" y="2615081"/>
            <a:ext cx="2192773" cy="130061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1200" b="1" dirty="0">
                <a:solidFill>
                  <a:srgbClr val="339933"/>
                </a:solidFill>
              </a:rPr>
              <a:t>Possible prescription de QUETIAPINE</a:t>
            </a:r>
          </a:p>
        </p:txBody>
      </p:sp>
      <p:sp>
        <p:nvSpPr>
          <p:cNvPr id="14" name="Rectangle 13">
            <a:extLst>
              <a:ext uri="{FF2B5EF4-FFF2-40B4-BE49-F238E27FC236}">
                <a16:creationId xmlns:a16="http://schemas.microsoft.com/office/drawing/2014/main" id="{925F874A-F97B-1ABD-9E12-CFC44A434C94}"/>
              </a:ext>
            </a:extLst>
          </p:cNvPr>
          <p:cNvSpPr/>
          <p:nvPr/>
        </p:nvSpPr>
        <p:spPr>
          <a:xfrm>
            <a:off x="5817190" y="5657505"/>
            <a:ext cx="2192773" cy="88140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1200" dirty="0"/>
              <a:t>Orientation vers PEC psychiatrique</a:t>
            </a:r>
          </a:p>
        </p:txBody>
      </p:sp>
      <p:cxnSp>
        <p:nvCxnSpPr>
          <p:cNvPr id="16" name="Connecteur droit avec flèche 15">
            <a:extLst>
              <a:ext uri="{FF2B5EF4-FFF2-40B4-BE49-F238E27FC236}">
                <a16:creationId xmlns:a16="http://schemas.microsoft.com/office/drawing/2014/main" id="{E5FD857C-6062-E05E-5042-4CA604BA488B}"/>
              </a:ext>
            </a:extLst>
          </p:cNvPr>
          <p:cNvCxnSpPr>
            <a:stCxn id="3" idx="1"/>
          </p:cNvCxnSpPr>
          <p:nvPr/>
        </p:nvCxnSpPr>
        <p:spPr>
          <a:xfrm flipH="1">
            <a:off x="3844069" y="2146677"/>
            <a:ext cx="563874" cy="31630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06DD8DFB-1DE5-44C7-CAE4-09992F2E1D70}"/>
              </a:ext>
            </a:extLst>
          </p:cNvPr>
          <p:cNvSpPr/>
          <p:nvPr/>
        </p:nvSpPr>
        <p:spPr>
          <a:xfrm>
            <a:off x="921575" y="1831508"/>
            <a:ext cx="2864224" cy="128550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171450" indent="-171450">
              <a:buFont typeface="Arial" panose="020B0604020202020204" pitchFamily="34" charset="0"/>
              <a:buChar char="•"/>
            </a:pPr>
            <a:r>
              <a:rPr lang="fr-FR" sz="1200" dirty="0"/>
              <a:t>Réajustement du traitement thymorégulateur en fonction des résultats sanguin</a:t>
            </a:r>
          </a:p>
          <a:p>
            <a:pPr marL="171450" indent="-171450">
              <a:buFont typeface="Arial" panose="020B0604020202020204" pitchFamily="34" charset="0"/>
              <a:buChar char="•"/>
            </a:pPr>
            <a:r>
              <a:rPr lang="fr-FR" sz="1200" dirty="0"/>
              <a:t>Eviction des toxiques</a:t>
            </a:r>
          </a:p>
          <a:p>
            <a:pPr marL="171450" indent="-171450">
              <a:buFont typeface="Arial" panose="020B0604020202020204" pitchFamily="34" charset="0"/>
              <a:buChar char="•"/>
            </a:pPr>
            <a:r>
              <a:rPr lang="fr-FR" sz="1200" dirty="0"/>
              <a:t>Mobilisation de l’entourage</a:t>
            </a:r>
          </a:p>
          <a:p>
            <a:pPr marL="171450" indent="-171450">
              <a:buFont typeface="Arial" panose="020B0604020202020204" pitchFamily="34" charset="0"/>
              <a:buChar char="•"/>
            </a:pPr>
            <a:r>
              <a:rPr lang="fr-FR" sz="1200" dirty="0"/>
              <a:t>Réévaluation rapprochée</a:t>
            </a:r>
          </a:p>
        </p:txBody>
      </p:sp>
      <p:sp>
        <p:nvSpPr>
          <p:cNvPr id="18" name="Rectangle 17">
            <a:extLst>
              <a:ext uri="{FF2B5EF4-FFF2-40B4-BE49-F238E27FC236}">
                <a16:creationId xmlns:a16="http://schemas.microsoft.com/office/drawing/2014/main" id="{9B2CA426-C0AE-523A-857E-966B5039F4A9}"/>
              </a:ext>
            </a:extLst>
          </p:cNvPr>
          <p:cNvSpPr/>
          <p:nvPr/>
        </p:nvSpPr>
        <p:spPr>
          <a:xfrm>
            <a:off x="4454557" y="1714601"/>
            <a:ext cx="4457264" cy="77358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1200" dirty="0"/>
              <a:t>Si patient déjà traité : </a:t>
            </a:r>
            <a:r>
              <a:rPr lang="fr-FR" sz="1200" b="1" dirty="0"/>
              <a:t>vérifier l’observance et réaliser les dosages sanguins </a:t>
            </a:r>
            <a:r>
              <a:rPr lang="fr-FR" sz="1200" dirty="0"/>
              <a:t>du traitement actuel (uniquement pour lithium, anti épileptiques)</a:t>
            </a:r>
          </a:p>
        </p:txBody>
      </p:sp>
      <p:cxnSp>
        <p:nvCxnSpPr>
          <p:cNvPr id="19" name="Connecteur droit avec flèche 18">
            <a:extLst>
              <a:ext uri="{FF2B5EF4-FFF2-40B4-BE49-F238E27FC236}">
                <a16:creationId xmlns:a16="http://schemas.microsoft.com/office/drawing/2014/main" id="{C2668CB9-7F96-A03A-1D6F-0E0D51A743BD}"/>
              </a:ext>
            </a:extLst>
          </p:cNvPr>
          <p:cNvCxnSpPr/>
          <p:nvPr/>
        </p:nvCxnSpPr>
        <p:spPr>
          <a:xfrm flipH="1">
            <a:off x="4940456" y="3960860"/>
            <a:ext cx="563874" cy="31630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Connecteur droit avec flèche 19">
            <a:extLst>
              <a:ext uri="{FF2B5EF4-FFF2-40B4-BE49-F238E27FC236}">
                <a16:creationId xmlns:a16="http://schemas.microsoft.com/office/drawing/2014/main" id="{05762AFE-E22D-6ECB-94AA-AEE3E5FA38F0}"/>
              </a:ext>
            </a:extLst>
          </p:cNvPr>
          <p:cNvCxnSpPr>
            <a:cxnSpLocks/>
          </p:cNvCxnSpPr>
          <p:nvPr/>
        </p:nvCxnSpPr>
        <p:spPr>
          <a:xfrm>
            <a:off x="5624451" y="3960860"/>
            <a:ext cx="839102" cy="165104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Connecteur droit avec flèche 21">
            <a:extLst>
              <a:ext uri="{FF2B5EF4-FFF2-40B4-BE49-F238E27FC236}">
                <a16:creationId xmlns:a16="http://schemas.microsoft.com/office/drawing/2014/main" id="{36111E1D-2B6B-8E2B-3F56-BBF98A288F66}"/>
              </a:ext>
            </a:extLst>
          </p:cNvPr>
          <p:cNvCxnSpPr>
            <a:cxnSpLocks/>
          </p:cNvCxnSpPr>
          <p:nvPr/>
        </p:nvCxnSpPr>
        <p:spPr>
          <a:xfrm flipH="1">
            <a:off x="7395882" y="3983061"/>
            <a:ext cx="423131" cy="162884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4" name="Rectangle 23">
            <a:extLst>
              <a:ext uri="{FF2B5EF4-FFF2-40B4-BE49-F238E27FC236}">
                <a16:creationId xmlns:a16="http://schemas.microsoft.com/office/drawing/2014/main" id="{62A4371B-9107-D753-C28B-793594F2F015}"/>
              </a:ext>
            </a:extLst>
          </p:cNvPr>
          <p:cNvSpPr/>
          <p:nvPr/>
        </p:nvSpPr>
        <p:spPr>
          <a:xfrm>
            <a:off x="5624451" y="4310709"/>
            <a:ext cx="1385046" cy="77358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fr-FR" sz="1200" b="1" dirty="0">
                <a:solidFill>
                  <a:srgbClr val="339933"/>
                </a:solidFill>
              </a:rPr>
              <a:t>Possible prescription d’un APA </a:t>
            </a:r>
          </a:p>
        </p:txBody>
      </p:sp>
    </p:spTree>
    <p:extLst>
      <p:ext uri="{BB962C8B-B14F-4D97-AF65-F5344CB8AC3E}">
        <p14:creationId xmlns:p14="http://schemas.microsoft.com/office/powerpoint/2010/main" val="36343461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6E0ED2-C948-EC0E-9B0A-5C7C1473FC09}"/>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2B76F117-DA2B-9694-F4CB-56C1FBC114D1}"/>
              </a:ext>
            </a:extLst>
          </p:cNvPr>
          <p:cNvSpPr>
            <a:spLocks noGrp="1"/>
          </p:cNvSpPr>
          <p:nvPr>
            <p:ph type="sldNum" sz="quarter" idx="12"/>
          </p:nvPr>
        </p:nvSpPr>
        <p:spPr/>
        <p:txBody>
          <a:bodyPr/>
          <a:lstStyle/>
          <a:p>
            <a:pPr rtl="0"/>
            <a:fld id="{B5CEABB6-07DC-46E8-9B57-56EC44A396E5}" type="slidenum">
              <a:rPr lang="fr-FR" noProof="0" smtClean="0"/>
              <a:t>24</a:t>
            </a:fld>
            <a:endParaRPr lang="fr-FR" noProof="0" dirty="0"/>
          </a:p>
        </p:txBody>
      </p:sp>
      <p:pic>
        <p:nvPicPr>
          <p:cNvPr id="3" name="Image 2">
            <a:extLst>
              <a:ext uri="{FF2B5EF4-FFF2-40B4-BE49-F238E27FC236}">
                <a16:creationId xmlns:a16="http://schemas.microsoft.com/office/drawing/2014/main" id="{6ED3AC4F-0B92-841C-D4A8-8AC7CD7D91CC}"/>
              </a:ext>
            </a:extLst>
          </p:cNvPr>
          <p:cNvPicPr>
            <a:picLocks noChangeAspect="1"/>
          </p:cNvPicPr>
          <p:nvPr/>
        </p:nvPicPr>
        <p:blipFill rotWithShape="1">
          <a:blip r:embed="rId2"/>
          <a:srcRect l="3789" b="40721"/>
          <a:stretch/>
        </p:blipFill>
        <p:spPr>
          <a:xfrm>
            <a:off x="4407943" y="378093"/>
            <a:ext cx="5007689" cy="3537168"/>
          </a:xfrm>
          <a:prstGeom prst="rect">
            <a:avLst/>
          </a:prstGeom>
        </p:spPr>
      </p:pic>
      <p:sp>
        <p:nvSpPr>
          <p:cNvPr id="2" name="Rectangle 1">
            <a:extLst>
              <a:ext uri="{FF2B5EF4-FFF2-40B4-BE49-F238E27FC236}">
                <a16:creationId xmlns:a16="http://schemas.microsoft.com/office/drawing/2014/main" id="{6952BF6D-22C4-3828-E720-E4439CF618C5}"/>
              </a:ext>
            </a:extLst>
          </p:cNvPr>
          <p:cNvSpPr/>
          <p:nvPr/>
        </p:nvSpPr>
        <p:spPr>
          <a:xfrm>
            <a:off x="4466213" y="2585317"/>
            <a:ext cx="4528078" cy="206820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228600" indent="-228600" algn="ctr">
              <a:buFont typeface="+mj-lt"/>
              <a:buAutoNum type="arabicPeriod"/>
            </a:pPr>
            <a:r>
              <a:rPr lang="fr-FR" sz="1200" b="1" dirty="0">
                <a:solidFill>
                  <a:schemeClr val="tx1"/>
                </a:solidFill>
              </a:rPr>
              <a:t>Réaliser la surveillance </a:t>
            </a:r>
            <a:r>
              <a:rPr lang="fr-FR" sz="1200" b="1" dirty="0" err="1">
                <a:solidFill>
                  <a:schemeClr val="tx1"/>
                </a:solidFill>
              </a:rPr>
              <a:t>clinico</a:t>
            </a:r>
            <a:r>
              <a:rPr lang="fr-FR" sz="1200" b="1" dirty="0">
                <a:solidFill>
                  <a:schemeClr val="tx1"/>
                </a:solidFill>
              </a:rPr>
              <a:t>-biologique adaptée à la molécule prescrite au long cours</a:t>
            </a:r>
          </a:p>
          <a:p>
            <a:pPr marL="228600" indent="-228600" algn="ctr">
              <a:buFont typeface="+mj-lt"/>
              <a:buAutoNum type="arabicPeriod"/>
            </a:pPr>
            <a:endParaRPr lang="fr-FR" sz="1200" b="1" dirty="0">
              <a:solidFill>
                <a:schemeClr val="tx1"/>
              </a:solidFill>
            </a:endParaRPr>
          </a:p>
          <a:p>
            <a:pPr marL="228600" indent="-228600" algn="ctr">
              <a:buFont typeface="+mj-lt"/>
              <a:buAutoNum type="arabicPeriod"/>
            </a:pPr>
            <a:r>
              <a:rPr lang="fr-FR" sz="1200" b="1" dirty="0">
                <a:solidFill>
                  <a:schemeClr val="tx1"/>
                </a:solidFill>
              </a:rPr>
              <a:t>Insister sur l’observance et le respect des règles d’hygiène de vie (sommeil, éviction des toxiques, gestion du stress)</a:t>
            </a:r>
          </a:p>
          <a:p>
            <a:pPr marL="228600" indent="-228600" algn="ctr">
              <a:buFont typeface="+mj-lt"/>
              <a:buAutoNum type="arabicPeriod"/>
            </a:pPr>
            <a:endParaRPr lang="fr-FR" sz="1200" b="1" dirty="0">
              <a:solidFill>
                <a:schemeClr val="tx1"/>
              </a:solidFill>
            </a:endParaRPr>
          </a:p>
          <a:p>
            <a:pPr marL="228600" indent="-228600" algn="ctr">
              <a:buFont typeface="+mj-lt"/>
              <a:buAutoNum type="arabicPeriod"/>
            </a:pPr>
            <a:r>
              <a:rPr lang="fr-FR" sz="1200" b="1" dirty="0">
                <a:solidFill>
                  <a:schemeClr val="tx1"/>
                </a:solidFill>
              </a:rPr>
              <a:t>Rappeler au patient de ne pas laisser traîner et de vous prévenir en cas de nouveaux symptômes faisant évoquer une rechute</a:t>
            </a:r>
          </a:p>
        </p:txBody>
      </p:sp>
      <p:sp>
        <p:nvSpPr>
          <p:cNvPr id="14" name="Rectangle 13">
            <a:extLst>
              <a:ext uri="{FF2B5EF4-FFF2-40B4-BE49-F238E27FC236}">
                <a16:creationId xmlns:a16="http://schemas.microsoft.com/office/drawing/2014/main" id="{CB690DBE-66BB-E0E9-CE3B-D89582787A0C}"/>
              </a:ext>
            </a:extLst>
          </p:cNvPr>
          <p:cNvSpPr/>
          <p:nvPr/>
        </p:nvSpPr>
        <p:spPr>
          <a:xfrm>
            <a:off x="5628037" y="5138603"/>
            <a:ext cx="2192773" cy="88140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1200" dirty="0"/>
              <a:t>Orientation vers PEC psychiatrique</a:t>
            </a:r>
          </a:p>
        </p:txBody>
      </p:sp>
      <p:sp>
        <p:nvSpPr>
          <p:cNvPr id="18" name="Rectangle 17">
            <a:extLst>
              <a:ext uri="{FF2B5EF4-FFF2-40B4-BE49-F238E27FC236}">
                <a16:creationId xmlns:a16="http://schemas.microsoft.com/office/drawing/2014/main" id="{23CEA1FF-21BA-6027-9122-8DC1A4D279CE}"/>
              </a:ext>
            </a:extLst>
          </p:cNvPr>
          <p:cNvSpPr/>
          <p:nvPr/>
        </p:nvSpPr>
        <p:spPr>
          <a:xfrm>
            <a:off x="4466213" y="1116357"/>
            <a:ext cx="4516422" cy="1420293"/>
          </a:xfrm>
          <a:prstGeom prst="rect">
            <a:avLst/>
          </a:prstGeom>
          <a:solidFill>
            <a:schemeClr val="accent4">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fr-FR" sz="1200" b="1" dirty="0"/>
              <a:t>Patient traité, stabilisé sous thymorégulateur</a:t>
            </a:r>
          </a:p>
          <a:p>
            <a:pPr algn="ctr"/>
            <a:endParaRPr lang="fr-FR" sz="1200" b="1" dirty="0"/>
          </a:p>
          <a:p>
            <a:pPr algn="ctr"/>
            <a:r>
              <a:rPr lang="fr-FR" sz="1200" dirty="0"/>
              <a:t>Absence de suivi psychiatrique (déménagement, arrêt de suivi, retraite du psy etc…)</a:t>
            </a:r>
          </a:p>
        </p:txBody>
      </p:sp>
      <p:cxnSp>
        <p:nvCxnSpPr>
          <p:cNvPr id="22" name="Connecteur droit avec flèche 21">
            <a:extLst>
              <a:ext uri="{FF2B5EF4-FFF2-40B4-BE49-F238E27FC236}">
                <a16:creationId xmlns:a16="http://schemas.microsoft.com/office/drawing/2014/main" id="{F460D5BB-383E-EA5A-06C6-31E15E540A3A}"/>
              </a:ext>
            </a:extLst>
          </p:cNvPr>
          <p:cNvCxnSpPr>
            <a:cxnSpLocks/>
            <a:stCxn id="2" idx="2"/>
            <a:endCxn id="14" idx="0"/>
          </p:cNvCxnSpPr>
          <p:nvPr/>
        </p:nvCxnSpPr>
        <p:spPr>
          <a:xfrm flipH="1">
            <a:off x="6724424" y="4653524"/>
            <a:ext cx="5828" cy="4850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 name="Rectangle : coins arrondis 12">
            <a:extLst>
              <a:ext uri="{FF2B5EF4-FFF2-40B4-BE49-F238E27FC236}">
                <a16:creationId xmlns:a16="http://schemas.microsoft.com/office/drawing/2014/main" id="{A17EA928-E036-4069-2F6F-89F60FCA0DEB}"/>
              </a:ext>
            </a:extLst>
          </p:cNvPr>
          <p:cNvSpPr/>
          <p:nvPr/>
        </p:nvSpPr>
        <p:spPr>
          <a:xfrm>
            <a:off x="8852647" y="1985337"/>
            <a:ext cx="2577353" cy="110262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fr-FR" sz="1200" dirty="0"/>
              <a:t>Si suivi psychiatrique ; demander si la surveillance biologique est réalisée et à être mis en copie</a:t>
            </a:r>
          </a:p>
        </p:txBody>
      </p:sp>
      <p:sp>
        <p:nvSpPr>
          <p:cNvPr id="5" name="ZoneTexte 4">
            <a:extLst>
              <a:ext uri="{FF2B5EF4-FFF2-40B4-BE49-F238E27FC236}">
                <a16:creationId xmlns:a16="http://schemas.microsoft.com/office/drawing/2014/main" id="{9100FA51-65DB-9BEE-B02B-09F31687A73F}"/>
              </a:ext>
            </a:extLst>
          </p:cNvPr>
          <p:cNvSpPr txBox="1"/>
          <p:nvPr/>
        </p:nvSpPr>
        <p:spPr>
          <a:xfrm>
            <a:off x="551330" y="377659"/>
            <a:ext cx="6096000" cy="369332"/>
          </a:xfrm>
          <a:prstGeom prst="rect">
            <a:avLst/>
          </a:prstGeom>
          <a:noFill/>
        </p:spPr>
        <p:txBody>
          <a:bodyPr wrap="square">
            <a:spAutoFit/>
          </a:bodyPr>
          <a:lstStyle/>
          <a:p>
            <a:r>
              <a:rPr lang="fr-FR" b="1" dirty="0">
                <a:solidFill>
                  <a:schemeClr val="accent5">
                    <a:lumMod val="50000"/>
                  </a:schemeClr>
                </a:solidFill>
              </a:rPr>
              <a:t>Prise en charge </a:t>
            </a:r>
            <a:r>
              <a:rPr lang="fr-FR" sz="1800" b="1" dirty="0">
                <a:solidFill>
                  <a:schemeClr val="accent5">
                    <a:lumMod val="50000"/>
                  </a:schemeClr>
                </a:solidFill>
              </a:rPr>
              <a:t>possible en médecine générale </a:t>
            </a:r>
          </a:p>
        </p:txBody>
      </p:sp>
    </p:spTree>
    <p:extLst>
      <p:ext uri="{BB962C8B-B14F-4D97-AF65-F5344CB8AC3E}">
        <p14:creationId xmlns:p14="http://schemas.microsoft.com/office/powerpoint/2010/main" val="11751711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BEFE8C-6B5C-F253-5540-43E8D5BEE59E}"/>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04CE5C89-3D0D-C509-323C-BF324D8145AB}"/>
              </a:ext>
            </a:extLst>
          </p:cNvPr>
          <p:cNvSpPr>
            <a:spLocks noGrp="1"/>
          </p:cNvSpPr>
          <p:nvPr>
            <p:ph type="sldNum" sz="quarter" idx="12"/>
          </p:nvPr>
        </p:nvSpPr>
        <p:spPr/>
        <p:txBody>
          <a:bodyPr/>
          <a:lstStyle/>
          <a:p>
            <a:pPr rtl="0"/>
            <a:fld id="{B5CEABB6-07DC-46E8-9B57-56EC44A396E5}" type="slidenum">
              <a:rPr lang="fr-FR" noProof="0" smtClean="0"/>
              <a:t>25</a:t>
            </a:fld>
            <a:endParaRPr lang="fr-FR" noProof="0"/>
          </a:p>
        </p:txBody>
      </p:sp>
      <p:sp>
        <p:nvSpPr>
          <p:cNvPr id="6" name="ZoneTexte 5">
            <a:extLst>
              <a:ext uri="{FF2B5EF4-FFF2-40B4-BE49-F238E27FC236}">
                <a16:creationId xmlns:a16="http://schemas.microsoft.com/office/drawing/2014/main" id="{BAAD97EF-557D-7B90-C87D-20F6098B4A41}"/>
              </a:ext>
            </a:extLst>
          </p:cNvPr>
          <p:cNvSpPr txBox="1"/>
          <p:nvPr/>
        </p:nvSpPr>
        <p:spPr>
          <a:xfrm>
            <a:off x="1192306" y="698358"/>
            <a:ext cx="6096000" cy="369332"/>
          </a:xfrm>
          <a:prstGeom prst="rect">
            <a:avLst/>
          </a:prstGeom>
          <a:noFill/>
        </p:spPr>
        <p:txBody>
          <a:bodyPr wrap="square">
            <a:spAutoFit/>
          </a:bodyPr>
          <a:lstStyle/>
          <a:p>
            <a:r>
              <a:rPr lang="fr-FR" b="1" dirty="0">
                <a:solidFill>
                  <a:schemeClr val="accent5">
                    <a:lumMod val="50000"/>
                  </a:schemeClr>
                </a:solidFill>
              </a:rPr>
              <a:t>La </a:t>
            </a:r>
            <a:r>
              <a:rPr lang="fr-FR" sz="1800" b="1" dirty="0">
                <a:solidFill>
                  <a:schemeClr val="accent5">
                    <a:lumMod val="50000"/>
                  </a:schemeClr>
                </a:solidFill>
              </a:rPr>
              <a:t>sédation</a:t>
            </a:r>
          </a:p>
        </p:txBody>
      </p:sp>
      <p:sp>
        <p:nvSpPr>
          <p:cNvPr id="7" name="ZoneTexte 6">
            <a:extLst>
              <a:ext uri="{FF2B5EF4-FFF2-40B4-BE49-F238E27FC236}">
                <a16:creationId xmlns:a16="http://schemas.microsoft.com/office/drawing/2014/main" id="{ED168C24-28AA-1C90-1842-758E1E474A6E}"/>
              </a:ext>
            </a:extLst>
          </p:cNvPr>
          <p:cNvSpPr txBox="1"/>
          <p:nvPr/>
        </p:nvSpPr>
        <p:spPr>
          <a:xfrm>
            <a:off x="1259541" y="1067690"/>
            <a:ext cx="10094259" cy="5016758"/>
          </a:xfrm>
          <a:prstGeom prst="rect">
            <a:avLst/>
          </a:prstGeom>
          <a:noFill/>
        </p:spPr>
        <p:txBody>
          <a:bodyPr wrap="square">
            <a:spAutoFit/>
          </a:bodyPr>
          <a:lstStyle/>
          <a:p>
            <a:endParaRPr lang="fr-FR" sz="1600" b="1" dirty="0">
              <a:solidFill>
                <a:schemeClr val="accent5">
                  <a:lumMod val="50000"/>
                </a:schemeClr>
              </a:solidFill>
            </a:endParaRPr>
          </a:p>
          <a:p>
            <a:r>
              <a:rPr lang="fr-FR" sz="1600" dirty="0"/>
              <a:t>Objectif : SYMPTOMATIQUE : réduire l’état d’accélération psychomotrice, récupérer un temps de sommeil, limiter les conduites à risques</a:t>
            </a:r>
          </a:p>
          <a:p>
            <a:endParaRPr lang="fr-FR" sz="1600" b="1" dirty="0">
              <a:solidFill>
                <a:schemeClr val="accent5">
                  <a:lumMod val="50000"/>
                </a:schemeClr>
              </a:solidFill>
            </a:endParaRPr>
          </a:p>
          <a:p>
            <a:r>
              <a:rPr lang="fr-FR" sz="1600" b="1" dirty="0">
                <a:solidFill>
                  <a:schemeClr val="accent5">
                    <a:lumMod val="50000"/>
                  </a:schemeClr>
                </a:solidFill>
              </a:rPr>
              <a:t>BZD à visée sédatives (&amp; autres traitements sédatifs rapide)</a:t>
            </a:r>
          </a:p>
          <a:p>
            <a:endParaRPr lang="fr-FR" sz="1600" dirty="0"/>
          </a:p>
          <a:p>
            <a:pPr marL="285750" indent="-285750">
              <a:buFont typeface="Arial" panose="020B0604020202020204" pitchFamily="34" charset="0"/>
              <a:buChar char="•"/>
            </a:pPr>
            <a:r>
              <a:rPr lang="fr-FR" sz="1600" i="1" dirty="0"/>
              <a:t>Exemple </a:t>
            </a:r>
            <a:r>
              <a:rPr lang="fr-FR" sz="1600" b="1" i="1" dirty="0">
                <a:solidFill>
                  <a:schemeClr val="accent6">
                    <a:lumMod val="75000"/>
                  </a:schemeClr>
                </a:solidFill>
              </a:rPr>
              <a:t>: </a:t>
            </a:r>
            <a:r>
              <a:rPr lang="fr-FR" sz="1600" b="1" i="1" dirty="0" err="1">
                <a:solidFill>
                  <a:schemeClr val="accent6">
                    <a:lumMod val="50000"/>
                  </a:schemeClr>
                </a:solidFill>
              </a:rPr>
              <a:t>Lorazepam</a:t>
            </a:r>
            <a:r>
              <a:rPr lang="fr-FR" sz="1600" b="1" i="1" dirty="0">
                <a:solidFill>
                  <a:schemeClr val="accent6">
                    <a:lumMod val="50000"/>
                  </a:schemeClr>
                </a:solidFill>
              </a:rPr>
              <a:t> (Temesta) </a:t>
            </a:r>
            <a:r>
              <a:rPr lang="fr-FR" sz="1600" i="1" dirty="0"/>
              <a:t>: (</a:t>
            </a:r>
            <a:r>
              <a:rPr lang="fr-FR" sz="1600" i="1" dirty="0" err="1"/>
              <a:t>disp</a:t>
            </a:r>
            <a:r>
              <a:rPr lang="fr-FR" sz="1600" i="1" dirty="0"/>
              <a:t> 1 ou 2,5mg) / exemple de prescription : 2,5 au coucher + TT SB (2 fois 2,5mg) en journée. Max 7,5mg/jour ; dans les études sécure jusqu’à 20-30mg/j</a:t>
            </a:r>
          </a:p>
          <a:p>
            <a:pPr marL="285750" indent="-285750">
              <a:buFont typeface="Arial" panose="020B0604020202020204" pitchFamily="34" charset="0"/>
              <a:buChar char="•"/>
            </a:pPr>
            <a:r>
              <a:rPr lang="fr-FR" sz="1600" i="1" dirty="0"/>
              <a:t>Exemple : </a:t>
            </a:r>
            <a:r>
              <a:rPr lang="fr-FR" sz="1600" i="1" dirty="0" err="1"/>
              <a:t>Diazepam</a:t>
            </a:r>
            <a:r>
              <a:rPr lang="fr-FR" sz="1600" i="1" dirty="0"/>
              <a:t> (Valium) : : (</a:t>
            </a:r>
            <a:r>
              <a:rPr lang="fr-FR" sz="1600" i="1" dirty="0" err="1"/>
              <a:t>disp</a:t>
            </a:r>
            <a:r>
              <a:rPr lang="fr-FR" sz="1600" i="1" dirty="0"/>
              <a:t> 2, 5, 10mg) / exemple de prescription : 10mg au coucher + TT SB (2 fois 10mg) en journée. Max 40mg/j</a:t>
            </a:r>
          </a:p>
          <a:p>
            <a:pPr marL="285750" indent="-285750">
              <a:buFont typeface="Arial" panose="020B0604020202020204" pitchFamily="34" charset="0"/>
              <a:buChar char="•"/>
            </a:pPr>
            <a:endParaRPr lang="fr-FR" sz="1600" i="1" dirty="0"/>
          </a:p>
          <a:p>
            <a:r>
              <a:rPr lang="fr-FR" sz="1600" b="1" dirty="0">
                <a:solidFill>
                  <a:srgbClr val="002060"/>
                </a:solidFill>
              </a:rPr>
              <a:t>ANTIPSYCHOTIQUE à visée sédative</a:t>
            </a:r>
          </a:p>
          <a:p>
            <a:endParaRPr lang="fr-FR" sz="1600" b="1" dirty="0">
              <a:solidFill>
                <a:srgbClr val="002060"/>
              </a:solidFill>
            </a:endParaRPr>
          </a:p>
          <a:p>
            <a:r>
              <a:rPr lang="fr-FR" sz="1600" i="1" dirty="0">
                <a:solidFill>
                  <a:srgbClr val="002060"/>
                </a:solidFill>
              </a:rPr>
              <a:t>NB : plus sédatifs et mieux toléré que les NL. Néanmoins risque d’allongement du QT, risque d’abaissement du seuil épileptogène, hypotension, effet anticholinergique, et EI extra pyramidaux.</a:t>
            </a:r>
          </a:p>
          <a:p>
            <a:r>
              <a:rPr lang="fr-FR" sz="1600" i="1" dirty="0">
                <a:solidFill>
                  <a:srgbClr val="002060"/>
                </a:solidFill>
              </a:rPr>
              <a:t>A utiliser en 2</a:t>
            </a:r>
            <a:r>
              <a:rPr lang="fr-FR" sz="1600" i="1" baseline="30000" dirty="0">
                <a:solidFill>
                  <a:srgbClr val="002060"/>
                </a:solidFill>
              </a:rPr>
              <a:t>nd</a:t>
            </a:r>
            <a:r>
              <a:rPr lang="fr-FR" sz="1600" i="1" dirty="0">
                <a:solidFill>
                  <a:srgbClr val="002060"/>
                </a:solidFill>
              </a:rPr>
              <a:t> intention et à réserver aux patients ayant déjà eu ce type de molécule, dont l’état général est conservé.</a:t>
            </a:r>
          </a:p>
          <a:p>
            <a:endParaRPr lang="fr-FR" sz="1600" i="1" dirty="0">
              <a:solidFill>
                <a:srgbClr val="002060"/>
              </a:solidFill>
            </a:endParaRPr>
          </a:p>
          <a:p>
            <a:pPr marL="285750" indent="-285750">
              <a:buFont typeface="Arial" panose="020B0604020202020204" pitchFamily="34" charset="0"/>
              <a:buChar char="•"/>
            </a:pPr>
            <a:r>
              <a:rPr lang="fr-FR" sz="1600" i="1" dirty="0"/>
              <a:t>Exemple : </a:t>
            </a:r>
            <a:r>
              <a:rPr lang="fr-FR" sz="1600" i="1" dirty="0" err="1"/>
              <a:t>Cyamemazine</a:t>
            </a:r>
            <a:r>
              <a:rPr lang="fr-FR" sz="1600" i="1" dirty="0"/>
              <a:t> (Tercian) (</a:t>
            </a:r>
            <a:r>
              <a:rPr lang="fr-FR" sz="1600" i="1" dirty="0" err="1"/>
              <a:t>disp</a:t>
            </a:r>
            <a:r>
              <a:rPr lang="fr-FR" sz="1600" i="1" dirty="0"/>
              <a:t> 25, 100mg) / exemple de prescription : 50mg au coucher + TT SB (2 fois 25 mg en journée). Ajustement de la dose en fonction de l’effet observé.</a:t>
            </a:r>
          </a:p>
        </p:txBody>
      </p:sp>
      <p:pic>
        <p:nvPicPr>
          <p:cNvPr id="2" name="Image 1">
            <a:extLst>
              <a:ext uri="{FF2B5EF4-FFF2-40B4-BE49-F238E27FC236}">
                <a16:creationId xmlns:a16="http://schemas.microsoft.com/office/drawing/2014/main" id="{269B14C1-B963-8A3C-6321-A76DBA5BB5DF}"/>
              </a:ext>
            </a:extLst>
          </p:cNvPr>
          <p:cNvPicPr>
            <a:picLocks noChangeAspect="1"/>
          </p:cNvPicPr>
          <p:nvPr/>
        </p:nvPicPr>
        <p:blipFill>
          <a:blip r:embed="rId2"/>
          <a:stretch>
            <a:fillRect/>
          </a:stretch>
        </p:blipFill>
        <p:spPr>
          <a:xfrm>
            <a:off x="5008880" y="179949"/>
            <a:ext cx="1888490" cy="1036818"/>
          </a:xfrm>
          <a:prstGeom prst="rect">
            <a:avLst/>
          </a:prstGeom>
        </p:spPr>
      </p:pic>
      <p:sp>
        <p:nvSpPr>
          <p:cNvPr id="3" name="Rectangle : coins arrondis 2">
            <a:extLst>
              <a:ext uri="{FF2B5EF4-FFF2-40B4-BE49-F238E27FC236}">
                <a16:creationId xmlns:a16="http://schemas.microsoft.com/office/drawing/2014/main" id="{CF33BE26-16C5-DB93-8C9B-92ED21307109}"/>
              </a:ext>
            </a:extLst>
          </p:cNvPr>
          <p:cNvSpPr/>
          <p:nvPr/>
        </p:nvSpPr>
        <p:spPr>
          <a:xfrm>
            <a:off x="1048870" y="2393042"/>
            <a:ext cx="10685930" cy="1284878"/>
          </a:xfrm>
          <a:prstGeom prst="round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fr-FR"/>
          </a:p>
        </p:txBody>
      </p:sp>
    </p:spTree>
    <p:extLst>
      <p:ext uri="{BB962C8B-B14F-4D97-AF65-F5344CB8AC3E}">
        <p14:creationId xmlns:p14="http://schemas.microsoft.com/office/powerpoint/2010/main" val="3112178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757A8-4546-60FE-B3E6-97B78AD9A939}"/>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B84A5A3F-DD1D-1723-9F4A-C37A7BBB870D}"/>
              </a:ext>
            </a:extLst>
          </p:cNvPr>
          <p:cNvSpPr>
            <a:spLocks noGrp="1"/>
          </p:cNvSpPr>
          <p:nvPr>
            <p:ph type="sldNum" sz="quarter" idx="12"/>
          </p:nvPr>
        </p:nvSpPr>
        <p:spPr/>
        <p:txBody>
          <a:bodyPr/>
          <a:lstStyle/>
          <a:p>
            <a:pPr rtl="0"/>
            <a:fld id="{B5CEABB6-07DC-46E8-9B57-56EC44A396E5}" type="slidenum">
              <a:rPr lang="fr-FR" noProof="0" smtClean="0"/>
              <a:t>26</a:t>
            </a:fld>
            <a:endParaRPr lang="fr-FR" noProof="0"/>
          </a:p>
        </p:txBody>
      </p:sp>
      <p:sp>
        <p:nvSpPr>
          <p:cNvPr id="6" name="ZoneTexte 5">
            <a:extLst>
              <a:ext uri="{FF2B5EF4-FFF2-40B4-BE49-F238E27FC236}">
                <a16:creationId xmlns:a16="http://schemas.microsoft.com/office/drawing/2014/main" id="{0C71E388-2AD4-442A-326A-8D5AD49410A1}"/>
              </a:ext>
            </a:extLst>
          </p:cNvPr>
          <p:cNvSpPr txBox="1"/>
          <p:nvPr/>
        </p:nvSpPr>
        <p:spPr>
          <a:xfrm>
            <a:off x="1192306" y="744524"/>
            <a:ext cx="7288306" cy="369332"/>
          </a:xfrm>
          <a:prstGeom prst="rect">
            <a:avLst/>
          </a:prstGeom>
          <a:noFill/>
        </p:spPr>
        <p:txBody>
          <a:bodyPr wrap="square">
            <a:spAutoFit/>
          </a:bodyPr>
          <a:lstStyle/>
          <a:p>
            <a:r>
              <a:rPr lang="fr-FR" sz="1800" b="1" dirty="0">
                <a:solidFill>
                  <a:schemeClr val="accent5">
                    <a:lumMod val="50000"/>
                  </a:schemeClr>
                </a:solidFill>
              </a:rPr>
              <a:t>Prescription d’un APA (antipsychotique atypique)</a:t>
            </a:r>
          </a:p>
        </p:txBody>
      </p:sp>
      <p:sp>
        <p:nvSpPr>
          <p:cNvPr id="7" name="ZoneTexte 6">
            <a:extLst>
              <a:ext uri="{FF2B5EF4-FFF2-40B4-BE49-F238E27FC236}">
                <a16:creationId xmlns:a16="http://schemas.microsoft.com/office/drawing/2014/main" id="{D751F830-8C04-D813-0643-03CC92845D01}"/>
              </a:ext>
            </a:extLst>
          </p:cNvPr>
          <p:cNvSpPr txBox="1"/>
          <p:nvPr/>
        </p:nvSpPr>
        <p:spPr>
          <a:xfrm>
            <a:off x="1259541" y="1067690"/>
            <a:ext cx="10094259" cy="5509200"/>
          </a:xfrm>
          <a:prstGeom prst="rect">
            <a:avLst/>
          </a:prstGeom>
          <a:noFill/>
        </p:spPr>
        <p:txBody>
          <a:bodyPr wrap="square">
            <a:spAutoFit/>
          </a:bodyPr>
          <a:lstStyle/>
          <a:p>
            <a:endParaRPr lang="fr-FR" sz="1600" b="1" dirty="0">
              <a:solidFill>
                <a:schemeClr val="accent5">
                  <a:lumMod val="50000"/>
                </a:schemeClr>
              </a:solidFill>
            </a:endParaRPr>
          </a:p>
          <a:p>
            <a:endParaRPr lang="fr-FR" sz="1600" dirty="0"/>
          </a:p>
          <a:p>
            <a:endParaRPr lang="fr-FR" sz="1600" b="1" dirty="0">
              <a:solidFill>
                <a:schemeClr val="accent5">
                  <a:lumMod val="50000"/>
                </a:schemeClr>
              </a:solidFill>
            </a:endParaRPr>
          </a:p>
          <a:p>
            <a:pPr algn="ctr"/>
            <a:endParaRPr lang="fr-FR" sz="1600" b="1" dirty="0">
              <a:solidFill>
                <a:schemeClr val="accent5">
                  <a:lumMod val="50000"/>
                </a:schemeClr>
              </a:solidFill>
            </a:endParaRPr>
          </a:p>
          <a:p>
            <a:pPr algn="ctr"/>
            <a:endParaRPr lang="fr-FR" sz="1600" b="1" dirty="0">
              <a:solidFill>
                <a:schemeClr val="accent5">
                  <a:lumMod val="50000"/>
                </a:schemeClr>
              </a:solidFill>
            </a:endParaRPr>
          </a:p>
          <a:p>
            <a:pPr algn="ctr"/>
            <a:endParaRPr lang="fr-FR" sz="1600" dirty="0"/>
          </a:p>
          <a:p>
            <a:pPr algn="ctr"/>
            <a:r>
              <a:rPr lang="fr-FR" sz="1600" dirty="0"/>
              <a:t>Objectif : traitement ETIOLOGIQUE : amendement de l’état maniaque/hypomaniaque/mixte &amp; prévention de la rechute.</a:t>
            </a:r>
          </a:p>
          <a:p>
            <a:pPr algn="ctr"/>
            <a:endParaRPr lang="fr-FR" sz="1600" b="1" dirty="0">
              <a:solidFill>
                <a:schemeClr val="accent5">
                  <a:lumMod val="50000"/>
                </a:schemeClr>
              </a:solidFill>
            </a:endParaRPr>
          </a:p>
          <a:p>
            <a:r>
              <a:rPr lang="fr-FR" sz="1600" b="1" dirty="0">
                <a:solidFill>
                  <a:schemeClr val="accent5">
                    <a:lumMod val="50000"/>
                  </a:schemeClr>
                </a:solidFill>
              </a:rPr>
              <a:t>Molécule facilement utilisable </a:t>
            </a:r>
            <a:r>
              <a:rPr lang="fr-FR" sz="1600" i="1" dirty="0">
                <a:solidFill>
                  <a:schemeClr val="accent5">
                    <a:lumMod val="50000"/>
                  </a:schemeClr>
                </a:solidFill>
              </a:rPr>
              <a:t>: pour traiter l’état hypomaniaque ou maniaque dans l’attente d’une prise en charge psychiatrique</a:t>
            </a:r>
          </a:p>
          <a:p>
            <a:endParaRPr lang="fr-FR" sz="1600" b="1" dirty="0">
              <a:solidFill>
                <a:schemeClr val="accent5">
                  <a:lumMod val="50000"/>
                </a:schemeClr>
              </a:solidFill>
            </a:endParaRPr>
          </a:p>
          <a:p>
            <a:endParaRPr lang="fr-FR" sz="1600" b="1" dirty="0">
              <a:solidFill>
                <a:schemeClr val="accent5">
                  <a:lumMod val="50000"/>
                </a:schemeClr>
              </a:solidFill>
            </a:endParaRPr>
          </a:p>
          <a:p>
            <a:r>
              <a:rPr lang="fr-FR" sz="1600" b="1" dirty="0">
                <a:solidFill>
                  <a:schemeClr val="accent6">
                    <a:lumMod val="75000"/>
                  </a:schemeClr>
                </a:solidFill>
              </a:rPr>
              <a:t>OLANZAPINE (ZYPREXA)</a:t>
            </a:r>
          </a:p>
          <a:p>
            <a:r>
              <a:rPr lang="fr-FR" sz="1600" dirty="0"/>
              <a:t>Pas de bilan pré thérapeutique systématique / si possible : NFS, BH, BL, Glycémie </a:t>
            </a:r>
          </a:p>
          <a:p>
            <a:r>
              <a:rPr lang="fr-FR" sz="1600" dirty="0"/>
              <a:t>Pas de contre indication en cas de grossesse </a:t>
            </a:r>
          </a:p>
          <a:p>
            <a:r>
              <a:rPr lang="fr-FR" sz="1600" dirty="0"/>
              <a:t>Peu de contre indication absolue : glaucome à angle fermé, phénylcétonurie</a:t>
            </a:r>
          </a:p>
          <a:p>
            <a:endParaRPr lang="fr-FR" sz="1600" dirty="0"/>
          </a:p>
          <a:p>
            <a:r>
              <a:rPr lang="fr-FR" sz="1600" b="1" dirty="0">
                <a:solidFill>
                  <a:schemeClr val="accent6">
                    <a:lumMod val="75000"/>
                  </a:schemeClr>
                </a:solidFill>
              </a:rPr>
              <a:t>Prescription 10mg/j (dose minimale efficace)</a:t>
            </a:r>
            <a:r>
              <a:rPr lang="fr-FR" sz="1600" dirty="0"/>
              <a:t> ; réévaluation si possible à 15 jours, en absence d’amélioration possibilité de majoré à 15 puis à 20mg si nécessaire</a:t>
            </a:r>
          </a:p>
          <a:p>
            <a:pPr marL="285750" indent="-285750">
              <a:buFont typeface="Arial" panose="020B0604020202020204" pitchFamily="34" charset="0"/>
              <a:buChar char="•"/>
            </a:pPr>
            <a:endParaRPr lang="fr-FR" sz="1600" i="1" dirty="0"/>
          </a:p>
          <a:p>
            <a:r>
              <a:rPr lang="fr-FR" sz="1600" dirty="0">
                <a:solidFill>
                  <a:srgbClr val="002060"/>
                </a:solidFill>
              </a:rPr>
              <a:t>EI notables : somnolence, prise de poids (surtout à partir de 15mg/j)</a:t>
            </a:r>
          </a:p>
        </p:txBody>
      </p:sp>
      <p:sp>
        <p:nvSpPr>
          <p:cNvPr id="2" name="Rectangle : coins arrondis 1">
            <a:extLst>
              <a:ext uri="{FF2B5EF4-FFF2-40B4-BE49-F238E27FC236}">
                <a16:creationId xmlns:a16="http://schemas.microsoft.com/office/drawing/2014/main" id="{ECE2AFD7-B291-C4DD-7EEB-20F0EF1691AC}"/>
              </a:ext>
            </a:extLst>
          </p:cNvPr>
          <p:cNvSpPr/>
          <p:nvPr/>
        </p:nvSpPr>
        <p:spPr>
          <a:xfrm>
            <a:off x="1483658" y="1284185"/>
            <a:ext cx="9646023" cy="111835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fr-FR" sz="1400" b="1" dirty="0">
                <a:solidFill>
                  <a:schemeClr val="accent5">
                    <a:lumMod val="50000"/>
                  </a:schemeClr>
                </a:solidFill>
              </a:rPr>
              <a:t>Qu’est ce qu’un APA ???</a:t>
            </a:r>
          </a:p>
          <a:p>
            <a:pPr algn="ctr"/>
            <a:r>
              <a:rPr lang="fr-FR" sz="1400" dirty="0"/>
              <a:t>Le terme atypique sert à le différencier d’un antipsychotique « typique » de part son profil pharmacologique (antagoniste D2 + antagoniste 5HT2A) et de part leurs profil de tolérance moins d’EI extrapyramidaux et d’hyperprolactinémie. </a:t>
            </a:r>
          </a:p>
          <a:p>
            <a:pPr algn="ctr"/>
            <a:r>
              <a:rPr lang="fr-FR" sz="1400" dirty="0"/>
              <a:t>Aussi appelé AP de 2nd génération.</a:t>
            </a:r>
          </a:p>
          <a:p>
            <a:pPr algn="ctr"/>
            <a:endParaRPr lang="fr-FR" sz="1200" dirty="0"/>
          </a:p>
        </p:txBody>
      </p:sp>
      <p:sp>
        <p:nvSpPr>
          <p:cNvPr id="3" name="Rectangle : coins arrondis 2">
            <a:extLst>
              <a:ext uri="{FF2B5EF4-FFF2-40B4-BE49-F238E27FC236}">
                <a16:creationId xmlns:a16="http://schemas.microsoft.com/office/drawing/2014/main" id="{F9474B61-FEC8-1CE4-AE92-E3403C70A768}"/>
              </a:ext>
            </a:extLst>
          </p:cNvPr>
          <p:cNvSpPr/>
          <p:nvPr/>
        </p:nvSpPr>
        <p:spPr>
          <a:xfrm>
            <a:off x="1048870" y="4125819"/>
            <a:ext cx="10094259" cy="2525993"/>
          </a:xfrm>
          <a:prstGeom prst="round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fr-FR"/>
          </a:p>
        </p:txBody>
      </p:sp>
    </p:spTree>
    <p:extLst>
      <p:ext uri="{BB962C8B-B14F-4D97-AF65-F5344CB8AC3E}">
        <p14:creationId xmlns:p14="http://schemas.microsoft.com/office/powerpoint/2010/main" val="25089839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71FFB3-A71B-DEFC-12AB-93F7CFBD785C}"/>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A7B6B4D9-1704-E4AC-E405-DB2A72EE35E2}"/>
              </a:ext>
            </a:extLst>
          </p:cNvPr>
          <p:cNvSpPr>
            <a:spLocks noGrp="1"/>
          </p:cNvSpPr>
          <p:nvPr>
            <p:ph type="sldNum" sz="quarter" idx="12"/>
          </p:nvPr>
        </p:nvSpPr>
        <p:spPr/>
        <p:txBody>
          <a:bodyPr/>
          <a:lstStyle/>
          <a:p>
            <a:pPr rtl="0"/>
            <a:fld id="{B5CEABB6-07DC-46E8-9B57-56EC44A396E5}" type="slidenum">
              <a:rPr lang="fr-FR" noProof="0" smtClean="0"/>
              <a:t>27</a:t>
            </a:fld>
            <a:endParaRPr lang="fr-FR" noProof="0"/>
          </a:p>
        </p:txBody>
      </p:sp>
      <p:sp>
        <p:nvSpPr>
          <p:cNvPr id="6" name="ZoneTexte 5">
            <a:extLst>
              <a:ext uri="{FF2B5EF4-FFF2-40B4-BE49-F238E27FC236}">
                <a16:creationId xmlns:a16="http://schemas.microsoft.com/office/drawing/2014/main" id="{7B765FE7-86D4-6401-A271-00DD384BFF09}"/>
              </a:ext>
            </a:extLst>
          </p:cNvPr>
          <p:cNvSpPr txBox="1"/>
          <p:nvPr/>
        </p:nvSpPr>
        <p:spPr>
          <a:xfrm>
            <a:off x="1192306" y="744524"/>
            <a:ext cx="7288306" cy="369332"/>
          </a:xfrm>
          <a:prstGeom prst="rect">
            <a:avLst/>
          </a:prstGeom>
          <a:noFill/>
        </p:spPr>
        <p:txBody>
          <a:bodyPr wrap="square">
            <a:spAutoFit/>
          </a:bodyPr>
          <a:lstStyle/>
          <a:p>
            <a:r>
              <a:rPr lang="fr-FR" b="1" dirty="0">
                <a:solidFill>
                  <a:schemeClr val="accent5">
                    <a:lumMod val="50000"/>
                  </a:schemeClr>
                </a:solidFill>
              </a:rPr>
              <a:t>P</a:t>
            </a:r>
            <a:r>
              <a:rPr lang="fr-FR" sz="1800" b="1" dirty="0">
                <a:solidFill>
                  <a:schemeClr val="accent5">
                    <a:lumMod val="50000"/>
                  </a:schemeClr>
                </a:solidFill>
              </a:rPr>
              <a:t>rescription d’un APA (antipsychotique atypique)</a:t>
            </a:r>
          </a:p>
        </p:txBody>
      </p:sp>
      <p:sp>
        <p:nvSpPr>
          <p:cNvPr id="7" name="ZoneTexte 6">
            <a:extLst>
              <a:ext uri="{FF2B5EF4-FFF2-40B4-BE49-F238E27FC236}">
                <a16:creationId xmlns:a16="http://schemas.microsoft.com/office/drawing/2014/main" id="{0671C136-E516-0AE6-9366-061E22C22CB5}"/>
              </a:ext>
            </a:extLst>
          </p:cNvPr>
          <p:cNvSpPr txBox="1"/>
          <p:nvPr/>
        </p:nvSpPr>
        <p:spPr>
          <a:xfrm>
            <a:off x="1259541" y="1067690"/>
            <a:ext cx="10094259" cy="3785652"/>
          </a:xfrm>
          <a:prstGeom prst="rect">
            <a:avLst/>
          </a:prstGeom>
          <a:noFill/>
        </p:spPr>
        <p:txBody>
          <a:bodyPr wrap="square">
            <a:spAutoFit/>
          </a:bodyPr>
          <a:lstStyle/>
          <a:p>
            <a:endParaRPr lang="fr-FR" sz="1600" b="1" dirty="0">
              <a:solidFill>
                <a:schemeClr val="accent5">
                  <a:lumMod val="50000"/>
                </a:schemeClr>
              </a:solidFill>
            </a:endParaRPr>
          </a:p>
          <a:p>
            <a:pPr algn="ctr"/>
            <a:endParaRPr lang="fr-FR" sz="1600" b="1" dirty="0">
              <a:solidFill>
                <a:schemeClr val="accent5">
                  <a:lumMod val="50000"/>
                </a:schemeClr>
              </a:solidFill>
            </a:endParaRPr>
          </a:p>
          <a:p>
            <a:r>
              <a:rPr lang="fr-FR" sz="1600" b="1" dirty="0">
                <a:solidFill>
                  <a:schemeClr val="accent5">
                    <a:lumMod val="50000"/>
                  </a:schemeClr>
                </a:solidFill>
              </a:rPr>
              <a:t>Molécule facilement utilisable </a:t>
            </a:r>
            <a:r>
              <a:rPr lang="fr-FR" sz="1600" i="1" dirty="0">
                <a:solidFill>
                  <a:schemeClr val="accent5">
                    <a:lumMod val="50000"/>
                  </a:schemeClr>
                </a:solidFill>
              </a:rPr>
              <a:t>: pour traiter l’état hypomaniaque ou maniaque dans l’attente d’une prise en charge psychiatrique</a:t>
            </a:r>
          </a:p>
          <a:p>
            <a:endParaRPr lang="fr-FR" sz="1600" i="1" dirty="0">
              <a:solidFill>
                <a:schemeClr val="accent5">
                  <a:lumMod val="50000"/>
                </a:schemeClr>
              </a:solidFill>
            </a:endParaRPr>
          </a:p>
          <a:p>
            <a:endParaRPr lang="fr-FR" sz="1600" b="1" dirty="0">
              <a:solidFill>
                <a:schemeClr val="accent5">
                  <a:lumMod val="50000"/>
                </a:schemeClr>
              </a:solidFill>
            </a:endParaRPr>
          </a:p>
          <a:p>
            <a:r>
              <a:rPr lang="fr-FR" sz="1600" b="1" dirty="0">
                <a:solidFill>
                  <a:schemeClr val="accent6">
                    <a:lumMod val="75000"/>
                  </a:schemeClr>
                </a:solidFill>
              </a:rPr>
              <a:t>ARIPIPRAZOLE (ABILIFY)</a:t>
            </a:r>
          </a:p>
          <a:p>
            <a:r>
              <a:rPr lang="fr-FR" sz="1600" dirty="0"/>
              <a:t>Pas de bilan pré thérapeutique systématique / si possible : NFS, BH, BL, Glycémie </a:t>
            </a:r>
          </a:p>
          <a:p>
            <a:r>
              <a:rPr lang="fr-FR" sz="1600" dirty="0"/>
              <a:t>Pas de contre indication en cas de grossesse </a:t>
            </a:r>
          </a:p>
          <a:p>
            <a:r>
              <a:rPr lang="fr-FR" sz="1600" dirty="0"/>
              <a:t>Peu de contre indication absolue</a:t>
            </a:r>
          </a:p>
          <a:p>
            <a:endParaRPr lang="fr-FR" sz="1600" dirty="0"/>
          </a:p>
          <a:p>
            <a:r>
              <a:rPr lang="fr-FR" sz="1600" b="1" dirty="0">
                <a:solidFill>
                  <a:schemeClr val="accent6">
                    <a:lumMod val="75000"/>
                  </a:schemeClr>
                </a:solidFill>
              </a:rPr>
              <a:t>Prescription 15mg/j (dose minimale efficace </a:t>
            </a:r>
            <a:r>
              <a:rPr lang="fr-FR" sz="1600" b="1" dirty="0" err="1">
                <a:solidFill>
                  <a:schemeClr val="accent6">
                    <a:lumMod val="75000"/>
                  </a:schemeClr>
                </a:solidFill>
              </a:rPr>
              <a:t>thymo</a:t>
            </a:r>
            <a:r>
              <a:rPr lang="fr-FR" sz="1600" b="1" dirty="0">
                <a:solidFill>
                  <a:schemeClr val="accent6">
                    <a:lumMod val="75000"/>
                  </a:schemeClr>
                </a:solidFill>
              </a:rPr>
              <a:t>-régulatrice)</a:t>
            </a:r>
            <a:r>
              <a:rPr lang="fr-FR" sz="1600" dirty="0"/>
              <a:t> ; réévaluation si possible à 15 jours, en absence d’amélioration possibilité de majoré à 20mg/j </a:t>
            </a:r>
          </a:p>
          <a:p>
            <a:endParaRPr lang="fr-FR" sz="1600" i="1" dirty="0"/>
          </a:p>
          <a:p>
            <a:r>
              <a:rPr lang="fr-FR" sz="1600" dirty="0">
                <a:solidFill>
                  <a:srgbClr val="002060"/>
                </a:solidFill>
              </a:rPr>
              <a:t>EI notables : somnolence, nausée, akathisie, prise de poids</a:t>
            </a:r>
          </a:p>
        </p:txBody>
      </p:sp>
      <p:sp>
        <p:nvSpPr>
          <p:cNvPr id="3" name="Rectangle : coins arrondis 2">
            <a:extLst>
              <a:ext uri="{FF2B5EF4-FFF2-40B4-BE49-F238E27FC236}">
                <a16:creationId xmlns:a16="http://schemas.microsoft.com/office/drawing/2014/main" id="{4E26BE97-F0AD-9FC0-4A08-3BD8561E3E02}"/>
              </a:ext>
            </a:extLst>
          </p:cNvPr>
          <p:cNvSpPr/>
          <p:nvPr/>
        </p:nvSpPr>
        <p:spPr>
          <a:xfrm>
            <a:off x="990598" y="2474258"/>
            <a:ext cx="10363201" cy="2447366"/>
          </a:xfrm>
          <a:prstGeom prst="round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fr-FR"/>
          </a:p>
        </p:txBody>
      </p:sp>
    </p:spTree>
    <p:extLst>
      <p:ext uri="{BB962C8B-B14F-4D97-AF65-F5344CB8AC3E}">
        <p14:creationId xmlns:p14="http://schemas.microsoft.com/office/powerpoint/2010/main" val="25811007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26E05C-CADF-63AA-7E88-4F59F2C141D6}"/>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828E5E92-B3B4-FB1B-1E39-530F7A7EA866}"/>
              </a:ext>
            </a:extLst>
          </p:cNvPr>
          <p:cNvSpPr>
            <a:spLocks noGrp="1"/>
          </p:cNvSpPr>
          <p:nvPr>
            <p:ph type="sldNum" sz="quarter" idx="12"/>
          </p:nvPr>
        </p:nvSpPr>
        <p:spPr/>
        <p:txBody>
          <a:bodyPr/>
          <a:lstStyle/>
          <a:p>
            <a:pPr rtl="0"/>
            <a:fld id="{B5CEABB6-07DC-46E8-9B57-56EC44A396E5}" type="slidenum">
              <a:rPr lang="fr-FR" noProof="0" smtClean="0"/>
              <a:t>28</a:t>
            </a:fld>
            <a:endParaRPr lang="fr-FR" noProof="0"/>
          </a:p>
        </p:txBody>
      </p:sp>
      <p:sp>
        <p:nvSpPr>
          <p:cNvPr id="6" name="ZoneTexte 5">
            <a:extLst>
              <a:ext uri="{FF2B5EF4-FFF2-40B4-BE49-F238E27FC236}">
                <a16:creationId xmlns:a16="http://schemas.microsoft.com/office/drawing/2014/main" id="{4FA1B545-BBD8-F1E0-EAE8-8EC3329712F7}"/>
              </a:ext>
            </a:extLst>
          </p:cNvPr>
          <p:cNvSpPr txBox="1"/>
          <p:nvPr/>
        </p:nvSpPr>
        <p:spPr>
          <a:xfrm>
            <a:off x="1192306" y="744524"/>
            <a:ext cx="7288306" cy="369332"/>
          </a:xfrm>
          <a:prstGeom prst="rect">
            <a:avLst/>
          </a:prstGeom>
          <a:noFill/>
        </p:spPr>
        <p:txBody>
          <a:bodyPr wrap="square">
            <a:spAutoFit/>
          </a:bodyPr>
          <a:lstStyle/>
          <a:p>
            <a:r>
              <a:rPr lang="fr-FR" sz="1800" b="1" dirty="0">
                <a:solidFill>
                  <a:schemeClr val="accent5">
                    <a:lumMod val="50000"/>
                  </a:schemeClr>
                </a:solidFill>
              </a:rPr>
              <a:t>Prescription de QUETIAPINE (APA) </a:t>
            </a:r>
          </a:p>
        </p:txBody>
      </p:sp>
      <p:sp>
        <p:nvSpPr>
          <p:cNvPr id="7" name="ZoneTexte 6">
            <a:extLst>
              <a:ext uri="{FF2B5EF4-FFF2-40B4-BE49-F238E27FC236}">
                <a16:creationId xmlns:a16="http://schemas.microsoft.com/office/drawing/2014/main" id="{20F7F6C5-5704-98B9-9013-99EC3A707038}"/>
              </a:ext>
            </a:extLst>
          </p:cNvPr>
          <p:cNvSpPr txBox="1"/>
          <p:nvPr/>
        </p:nvSpPr>
        <p:spPr>
          <a:xfrm>
            <a:off x="1259541" y="1067690"/>
            <a:ext cx="10094259" cy="5016758"/>
          </a:xfrm>
          <a:prstGeom prst="rect">
            <a:avLst/>
          </a:prstGeom>
          <a:noFill/>
        </p:spPr>
        <p:txBody>
          <a:bodyPr wrap="square">
            <a:spAutoFit/>
          </a:bodyPr>
          <a:lstStyle/>
          <a:p>
            <a:pPr algn="ctr"/>
            <a:endParaRPr lang="fr-FR" sz="1600" dirty="0"/>
          </a:p>
          <a:p>
            <a:pPr algn="ctr"/>
            <a:r>
              <a:rPr lang="fr-FR" sz="1600" dirty="0"/>
              <a:t>Objectif : traitement ETIOLOGIQUE : amendement de l’état dépressif chez un patient qui présente une suspicion forte ou un diagnostic de bipolarité</a:t>
            </a:r>
            <a:endParaRPr lang="fr-FR" sz="1600" b="1" dirty="0">
              <a:solidFill>
                <a:schemeClr val="accent5">
                  <a:lumMod val="50000"/>
                </a:schemeClr>
              </a:solidFill>
            </a:endParaRPr>
          </a:p>
          <a:p>
            <a:endParaRPr lang="fr-FR" sz="1600" b="1" dirty="0">
              <a:solidFill>
                <a:schemeClr val="accent5">
                  <a:lumMod val="50000"/>
                </a:schemeClr>
              </a:solidFill>
            </a:endParaRPr>
          </a:p>
          <a:p>
            <a:r>
              <a:rPr lang="fr-FR" sz="1600" b="1" dirty="0">
                <a:solidFill>
                  <a:schemeClr val="accent5">
                    <a:lumMod val="50000"/>
                  </a:schemeClr>
                </a:solidFill>
              </a:rPr>
              <a:t>Molécule facilement utilisable : </a:t>
            </a:r>
            <a:r>
              <a:rPr lang="fr-FR" sz="1600" i="1" dirty="0">
                <a:solidFill>
                  <a:schemeClr val="accent5">
                    <a:lumMod val="50000"/>
                  </a:schemeClr>
                </a:solidFill>
              </a:rPr>
              <a:t>pour traiter la dépression bipolaire dans l’attente d’une prise en charge psychiatrique</a:t>
            </a:r>
          </a:p>
          <a:p>
            <a:endParaRPr lang="fr-FR" sz="1600" b="1" dirty="0">
              <a:solidFill>
                <a:schemeClr val="accent5">
                  <a:lumMod val="50000"/>
                </a:schemeClr>
              </a:solidFill>
            </a:endParaRPr>
          </a:p>
          <a:p>
            <a:r>
              <a:rPr lang="fr-FR" sz="1600" b="1" dirty="0">
                <a:solidFill>
                  <a:schemeClr val="accent6">
                    <a:lumMod val="75000"/>
                  </a:schemeClr>
                </a:solidFill>
              </a:rPr>
              <a:t>QUETIAPINE (XEROQUEL)</a:t>
            </a:r>
          </a:p>
          <a:p>
            <a:r>
              <a:rPr lang="fr-FR" sz="1600" dirty="0"/>
              <a:t>Pas de bilan pré thérapeutique systématique / si possible : NFS, BH, BL, Glycémie </a:t>
            </a:r>
          </a:p>
          <a:p>
            <a:r>
              <a:rPr lang="fr-FR" sz="1600" dirty="0"/>
              <a:t>Pas de contre indication en cas de grossesse </a:t>
            </a:r>
          </a:p>
          <a:p>
            <a:r>
              <a:rPr lang="fr-FR" sz="1600" dirty="0"/>
              <a:t>Peu de contre indication absolue : interaction avec certains médicaments (ATB, TT-VIH, antifongiques)</a:t>
            </a:r>
          </a:p>
          <a:p>
            <a:r>
              <a:rPr lang="fr-FR" sz="1600" dirty="0"/>
              <a:t>Pas avant 18 ans ou hors AMM </a:t>
            </a:r>
          </a:p>
          <a:p>
            <a:endParaRPr lang="fr-FR" sz="1600" dirty="0"/>
          </a:p>
          <a:p>
            <a:r>
              <a:rPr lang="fr-FR" sz="1600" dirty="0"/>
              <a:t>Prescription :</a:t>
            </a:r>
          </a:p>
          <a:p>
            <a:r>
              <a:rPr lang="fr-FR" sz="1600" dirty="0"/>
              <a:t>J1 : 50 mg au coucher, à distance du repas</a:t>
            </a:r>
          </a:p>
          <a:p>
            <a:r>
              <a:rPr lang="fr-FR" sz="1600" dirty="0"/>
              <a:t>J2 : 100mg au coucher, à distance du repas</a:t>
            </a:r>
          </a:p>
          <a:p>
            <a:r>
              <a:rPr lang="fr-FR" sz="1600" dirty="0"/>
              <a:t>J3  : 200mg au coucher à distance du repas</a:t>
            </a:r>
          </a:p>
          <a:p>
            <a:r>
              <a:rPr lang="fr-FR" sz="1600" b="1" dirty="0">
                <a:solidFill>
                  <a:schemeClr val="accent6">
                    <a:lumMod val="75000"/>
                  </a:schemeClr>
                </a:solidFill>
              </a:rPr>
              <a:t>J4 et + : 300mg au coucher, à distance du repas</a:t>
            </a:r>
          </a:p>
          <a:p>
            <a:pPr marL="285750" indent="-285750">
              <a:buFont typeface="Arial" panose="020B0604020202020204" pitchFamily="34" charset="0"/>
              <a:buChar char="•"/>
            </a:pPr>
            <a:endParaRPr lang="fr-FR" sz="1600" i="1" dirty="0"/>
          </a:p>
          <a:p>
            <a:r>
              <a:rPr lang="fr-FR" sz="1600" dirty="0">
                <a:solidFill>
                  <a:srgbClr val="002060"/>
                </a:solidFill>
              </a:rPr>
              <a:t>EI notables : somnolence, prise de poids, effets anticholinergiques</a:t>
            </a:r>
          </a:p>
        </p:txBody>
      </p:sp>
      <p:sp>
        <p:nvSpPr>
          <p:cNvPr id="3" name="Rectangle : coins arrondis 2">
            <a:extLst>
              <a:ext uri="{FF2B5EF4-FFF2-40B4-BE49-F238E27FC236}">
                <a16:creationId xmlns:a16="http://schemas.microsoft.com/office/drawing/2014/main" id="{44089720-8A0C-F9A0-1A85-AD59AEFD0F5B}"/>
              </a:ext>
            </a:extLst>
          </p:cNvPr>
          <p:cNvSpPr/>
          <p:nvPr/>
        </p:nvSpPr>
        <p:spPr>
          <a:xfrm>
            <a:off x="1192306" y="4177553"/>
            <a:ext cx="9672918" cy="1470212"/>
          </a:xfrm>
          <a:prstGeom prst="round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fr-FR"/>
          </a:p>
        </p:txBody>
      </p:sp>
    </p:spTree>
    <p:extLst>
      <p:ext uri="{BB962C8B-B14F-4D97-AF65-F5344CB8AC3E}">
        <p14:creationId xmlns:p14="http://schemas.microsoft.com/office/powerpoint/2010/main" val="34789851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11E6A2-4D5A-ADE6-B620-50D3905A5FC4}"/>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6B8B7452-A496-2771-58FB-41B6A0B7CC95}"/>
              </a:ext>
            </a:extLst>
          </p:cNvPr>
          <p:cNvSpPr>
            <a:spLocks noGrp="1"/>
          </p:cNvSpPr>
          <p:nvPr>
            <p:ph type="sldNum" sz="quarter" idx="12"/>
          </p:nvPr>
        </p:nvSpPr>
        <p:spPr/>
        <p:txBody>
          <a:bodyPr/>
          <a:lstStyle/>
          <a:p>
            <a:pPr rtl="0"/>
            <a:fld id="{B5CEABB6-07DC-46E8-9B57-56EC44A396E5}" type="slidenum">
              <a:rPr lang="fr-FR" noProof="0" smtClean="0"/>
              <a:t>29</a:t>
            </a:fld>
            <a:endParaRPr lang="fr-FR" noProof="0"/>
          </a:p>
        </p:txBody>
      </p:sp>
      <p:sp>
        <p:nvSpPr>
          <p:cNvPr id="6" name="ZoneTexte 5">
            <a:extLst>
              <a:ext uri="{FF2B5EF4-FFF2-40B4-BE49-F238E27FC236}">
                <a16:creationId xmlns:a16="http://schemas.microsoft.com/office/drawing/2014/main" id="{4EDDD761-2F36-6063-F58F-13323A035F67}"/>
              </a:ext>
            </a:extLst>
          </p:cNvPr>
          <p:cNvSpPr txBox="1"/>
          <p:nvPr/>
        </p:nvSpPr>
        <p:spPr>
          <a:xfrm>
            <a:off x="1192306" y="744524"/>
            <a:ext cx="7288306" cy="369332"/>
          </a:xfrm>
          <a:prstGeom prst="rect">
            <a:avLst/>
          </a:prstGeom>
          <a:noFill/>
        </p:spPr>
        <p:txBody>
          <a:bodyPr wrap="square">
            <a:spAutoFit/>
          </a:bodyPr>
          <a:lstStyle/>
          <a:p>
            <a:r>
              <a:rPr lang="fr-FR" sz="1800" b="1" dirty="0">
                <a:solidFill>
                  <a:schemeClr val="accent5">
                    <a:lumMod val="50000"/>
                  </a:schemeClr>
                </a:solidFill>
              </a:rPr>
              <a:t>Surveillance des thymorégulateurs</a:t>
            </a:r>
          </a:p>
        </p:txBody>
      </p:sp>
      <p:sp>
        <p:nvSpPr>
          <p:cNvPr id="7" name="ZoneTexte 6">
            <a:extLst>
              <a:ext uri="{FF2B5EF4-FFF2-40B4-BE49-F238E27FC236}">
                <a16:creationId xmlns:a16="http://schemas.microsoft.com/office/drawing/2014/main" id="{755715DD-4DFE-6734-CC3F-E61935A877CE}"/>
              </a:ext>
            </a:extLst>
          </p:cNvPr>
          <p:cNvSpPr txBox="1"/>
          <p:nvPr/>
        </p:nvSpPr>
        <p:spPr>
          <a:xfrm>
            <a:off x="1072666" y="1277059"/>
            <a:ext cx="10094259" cy="338554"/>
          </a:xfrm>
          <a:prstGeom prst="rect">
            <a:avLst/>
          </a:prstGeom>
          <a:noFill/>
        </p:spPr>
        <p:txBody>
          <a:bodyPr wrap="square">
            <a:spAutoFit/>
          </a:bodyPr>
          <a:lstStyle/>
          <a:p>
            <a:r>
              <a:rPr lang="fr-FR" sz="1600" dirty="0"/>
              <a:t>Surveillance des ANTIPSYCHOTIQUES (APA et « typique »)</a:t>
            </a:r>
          </a:p>
        </p:txBody>
      </p:sp>
      <p:pic>
        <p:nvPicPr>
          <p:cNvPr id="5" name="Image 4">
            <a:extLst>
              <a:ext uri="{FF2B5EF4-FFF2-40B4-BE49-F238E27FC236}">
                <a16:creationId xmlns:a16="http://schemas.microsoft.com/office/drawing/2014/main" id="{280B2F48-5050-A1F1-E885-F75D3DCE550B}"/>
              </a:ext>
            </a:extLst>
          </p:cNvPr>
          <p:cNvPicPr>
            <a:picLocks noChangeAspect="1"/>
          </p:cNvPicPr>
          <p:nvPr/>
        </p:nvPicPr>
        <p:blipFill>
          <a:blip r:embed="rId2"/>
          <a:stretch>
            <a:fillRect/>
          </a:stretch>
        </p:blipFill>
        <p:spPr>
          <a:xfrm>
            <a:off x="1072666" y="1778817"/>
            <a:ext cx="8214768" cy="3230079"/>
          </a:xfrm>
          <a:prstGeom prst="rect">
            <a:avLst/>
          </a:prstGeom>
        </p:spPr>
      </p:pic>
      <p:pic>
        <p:nvPicPr>
          <p:cNvPr id="9" name="Image 8">
            <a:extLst>
              <a:ext uri="{FF2B5EF4-FFF2-40B4-BE49-F238E27FC236}">
                <a16:creationId xmlns:a16="http://schemas.microsoft.com/office/drawing/2014/main" id="{58F13081-4391-C782-3323-F25046823225}"/>
              </a:ext>
            </a:extLst>
          </p:cNvPr>
          <p:cNvPicPr>
            <a:picLocks noChangeAspect="1"/>
          </p:cNvPicPr>
          <p:nvPr/>
        </p:nvPicPr>
        <p:blipFill>
          <a:blip r:embed="rId3"/>
          <a:stretch>
            <a:fillRect/>
          </a:stretch>
        </p:blipFill>
        <p:spPr>
          <a:xfrm>
            <a:off x="7123844" y="4411144"/>
            <a:ext cx="4043081" cy="2310331"/>
          </a:xfrm>
          <a:prstGeom prst="rect">
            <a:avLst/>
          </a:prstGeom>
        </p:spPr>
      </p:pic>
      <p:sp>
        <p:nvSpPr>
          <p:cNvPr id="10" name="Rectangle : coins arrondis 9">
            <a:extLst>
              <a:ext uri="{FF2B5EF4-FFF2-40B4-BE49-F238E27FC236}">
                <a16:creationId xmlns:a16="http://schemas.microsoft.com/office/drawing/2014/main" id="{E911BA8B-32D3-800F-9B7C-C29600BC21F8}"/>
              </a:ext>
            </a:extLst>
          </p:cNvPr>
          <p:cNvSpPr/>
          <p:nvPr/>
        </p:nvSpPr>
        <p:spPr>
          <a:xfrm>
            <a:off x="9511553" y="3944471"/>
            <a:ext cx="2169459" cy="54684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sz="1400" dirty="0" err="1"/>
              <a:t>Sd</a:t>
            </a:r>
            <a:r>
              <a:rPr lang="fr-FR" sz="1400" dirty="0"/>
              <a:t> métabolique si 3 éléments ou +</a:t>
            </a:r>
          </a:p>
        </p:txBody>
      </p:sp>
      <p:sp>
        <p:nvSpPr>
          <p:cNvPr id="11" name="Rectangle : coins arrondis 10">
            <a:extLst>
              <a:ext uri="{FF2B5EF4-FFF2-40B4-BE49-F238E27FC236}">
                <a16:creationId xmlns:a16="http://schemas.microsoft.com/office/drawing/2014/main" id="{77E95DE0-73EF-9020-329A-E02CFD239563}"/>
              </a:ext>
            </a:extLst>
          </p:cNvPr>
          <p:cNvSpPr/>
          <p:nvPr/>
        </p:nvSpPr>
        <p:spPr>
          <a:xfrm>
            <a:off x="1072666" y="5292885"/>
            <a:ext cx="4853005" cy="1332033"/>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fr-FR" sz="1400" dirty="0" err="1">
                <a:solidFill>
                  <a:srgbClr val="C00000"/>
                </a:solidFill>
              </a:rPr>
              <a:t>Sd</a:t>
            </a:r>
            <a:r>
              <a:rPr lang="fr-FR" sz="1400" dirty="0">
                <a:solidFill>
                  <a:srgbClr val="C00000"/>
                </a:solidFill>
              </a:rPr>
              <a:t> métabolique = étudié principalement dans la SCZ mais comparé à la pop générale si TT par APA : risque 2 à 4 fois plus élevé / risque de décès par complication cardio vasculaire 2 fois plus élevé </a:t>
            </a:r>
          </a:p>
        </p:txBody>
      </p:sp>
      <p:sp>
        <p:nvSpPr>
          <p:cNvPr id="12" name="Rectangle : coins arrondis 11">
            <a:extLst>
              <a:ext uri="{FF2B5EF4-FFF2-40B4-BE49-F238E27FC236}">
                <a16:creationId xmlns:a16="http://schemas.microsoft.com/office/drawing/2014/main" id="{A4FA7E6D-866A-BAB8-45AB-3F125AC9362B}"/>
              </a:ext>
            </a:extLst>
          </p:cNvPr>
          <p:cNvSpPr/>
          <p:nvPr/>
        </p:nvSpPr>
        <p:spPr>
          <a:xfrm>
            <a:off x="6418730" y="1261670"/>
            <a:ext cx="3563470" cy="369332"/>
          </a:xfrm>
          <a:prstGeom prst="roundRect">
            <a:avLst/>
          </a:prstGeom>
          <a:solidFill>
            <a:schemeClr val="bg1"/>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rgbClr val="C00000"/>
                </a:solidFill>
              </a:rPr>
              <a:t>= surveillance du </a:t>
            </a:r>
            <a:r>
              <a:rPr lang="fr-FR" dirty="0" err="1">
                <a:solidFill>
                  <a:srgbClr val="C00000"/>
                </a:solidFill>
              </a:rPr>
              <a:t>sd</a:t>
            </a:r>
            <a:r>
              <a:rPr lang="fr-FR" dirty="0">
                <a:solidFill>
                  <a:srgbClr val="C00000"/>
                </a:solidFill>
              </a:rPr>
              <a:t> métabolique</a:t>
            </a:r>
          </a:p>
        </p:txBody>
      </p:sp>
    </p:spTree>
    <p:extLst>
      <p:ext uri="{BB962C8B-B14F-4D97-AF65-F5344CB8AC3E}">
        <p14:creationId xmlns:p14="http://schemas.microsoft.com/office/powerpoint/2010/main" val="101251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FFE50E-1977-9548-B826-C7916631B087}"/>
            </a:ext>
          </a:extLst>
        </p:cNvPr>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4D2C662B-8450-345A-E13F-5C20BF135304}"/>
              </a:ext>
            </a:extLst>
          </p:cNvPr>
          <p:cNvSpPr>
            <a:spLocks noGrp="1"/>
          </p:cNvSpPr>
          <p:nvPr>
            <p:ph type="body" sz="quarter" idx="26"/>
          </p:nvPr>
        </p:nvSpPr>
        <p:spPr>
          <a:xfrm>
            <a:off x="3503838" y="1062746"/>
            <a:ext cx="3196999" cy="5795254"/>
          </a:xfrm>
        </p:spPr>
        <p:txBody>
          <a:bodyPr>
            <a:normAutofit/>
          </a:bodyPr>
          <a:lstStyle/>
          <a:p>
            <a:r>
              <a:rPr lang="fr-FR" sz="1600" b="1" dirty="0">
                <a:solidFill>
                  <a:schemeClr val="accent5">
                    <a:lumMod val="50000"/>
                  </a:schemeClr>
                </a:solidFill>
              </a:rPr>
              <a:t>Le trouble de l’humeur bipolaire</a:t>
            </a:r>
          </a:p>
          <a:p>
            <a:endParaRPr lang="fr-FR" sz="1600" b="1" dirty="0">
              <a:solidFill>
                <a:schemeClr val="accent5">
                  <a:lumMod val="50000"/>
                </a:schemeClr>
              </a:solidFill>
            </a:endParaRPr>
          </a:p>
          <a:p>
            <a:r>
              <a:rPr lang="fr-FR" sz="1600" dirty="0"/>
              <a:t>	</a:t>
            </a:r>
          </a:p>
          <a:p>
            <a:r>
              <a:rPr lang="fr-FR" sz="1600" b="1" dirty="0">
                <a:solidFill>
                  <a:schemeClr val="accent5">
                    <a:lumMod val="50000"/>
                  </a:schemeClr>
                </a:solidFill>
              </a:rPr>
              <a:t>Repérage, diagnostic et orientation en premier recours</a:t>
            </a:r>
          </a:p>
          <a:p>
            <a:endParaRPr lang="fr-FR" sz="1600" b="1" dirty="0">
              <a:solidFill>
                <a:schemeClr val="accent5">
                  <a:lumMod val="50000"/>
                </a:schemeClr>
              </a:solidFill>
            </a:endParaRPr>
          </a:p>
          <a:p>
            <a:endParaRPr lang="fr-FR" sz="1600" b="1" dirty="0">
              <a:solidFill>
                <a:schemeClr val="accent5">
                  <a:lumMod val="50000"/>
                </a:schemeClr>
              </a:solidFill>
            </a:endParaRPr>
          </a:p>
          <a:p>
            <a:r>
              <a:rPr lang="fr-FR" sz="1600" b="1" dirty="0">
                <a:solidFill>
                  <a:schemeClr val="accent5">
                    <a:lumMod val="50000"/>
                  </a:schemeClr>
                </a:solidFill>
              </a:rPr>
              <a:t>Traitements en premier recours ?</a:t>
            </a:r>
          </a:p>
          <a:p>
            <a:r>
              <a:rPr lang="fr-FR" sz="1600" dirty="0">
                <a:solidFill>
                  <a:schemeClr val="accent5">
                    <a:lumMod val="50000"/>
                  </a:schemeClr>
                </a:solidFill>
              </a:rPr>
              <a:t>	</a:t>
            </a:r>
          </a:p>
          <a:p>
            <a:endParaRPr lang="fr-FR" sz="1600" b="1" dirty="0">
              <a:solidFill>
                <a:schemeClr val="accent5">
                  <a:lumMod val="50000"/>
                </a:schemeClr>
              </a:solidFill>
            </a:endParaRPr>
          </a:p>
          <a:p>
            <a:r>
              <a:rPr lang="fr-FR" sz="1600" b="1" dirty="0">
                <a:solidFill>
                  <a:schemeClr val="accent5">
                    <a:lumMod val="50000"/>
                  </a:schemeClr>
                </a:solidFill>
              </a:rPr>
              <a:t>Pour aller plus loin…</a:t>
            </a:r>
          </a:p>
          <a:p>
            <a:r>
              <a:rPr lang="fr-FR" sz="1600" b="1" dirty="0">
                <a:solidFill>
                  <a:schemeClr val="accent5">
                    <a:lumMod val="50000"/>
                  </a:schemeClr>
                </a:solidFill>
              </a:rPr>
              <a:t>	</a:t>
            </a:r>
            <a:endParaRPr lang="fr-FR" sz="1600" dirty="0"/>
          </a:p>
          <a:p>
            <a:endParaRPr lang="fr-FR" dirty="0"/>
          </a:p>
          <a:p>
            <a:pPr marL="285750" indent="-285750">
              <a:buFont typeface="Arial" panose="020B0604020202020204" pitchFamily="34" charset="0"/>
              <a:buChar char="•"/>
            </a:pPr>
            <a:endParaRPr lang="fr-FR" sz="2400" dirty="0"/>
          </a:p>
        </p:txBody>
      </p:sp>
      <p:sp>
        <p:nvSpPr>
          <p:cNvPr id="20" name="Espace réservé du texte 7">
            <a:extLst>
              <a:ext uri="{FF2B5EF4-FFF2-40B4-BE49-F238E27FC236}">
                <a16:creationId xmlns:a16="http://schemas.microsoft.com/office/drawing/2014/main" id="{950194DD-300D-2CA2-EA9D-970C474F0103}"/>
              </a:ext>
            </a:extLst>
          </p:cNvPr>
          <p:cNvSpPr txBox="1">
            <a:spLocks/>
          </p:cNvSpPr>
          <p:nvPr/>
        </p:nvSpPr>
        <p:spPr>
          <a:xfrm>
            <a:off x="6700837" y="1062746"/>
            <a:ext cx="4097111" cy="5795254"/>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fr-FR" dirty="0"/>
              <a:t>Bien connaitre le trouble et ses caractéristiques</a:t>
            </a:r>
          </a:p>
          <a:p>
            <a:pPr marL="171450" indent="-171450">
              <a:buFont typeface="Arial" panose="020B0604020202020204" pitchFamily="34" charset="0"/>
              <a:buChar char="•"/>
            </a:pPr>
            <a:r>
              <a:rPr lang="fr-FR" dirty="0"/>
              <a:t>Bien connaitre les diagnostics différentiels</a:t>
            </a:r>
          </a:p>
          <a:p>
            <a:r>
              <a:rPr lang="fr-FR" sz="1600" dirty="0"/>
              <a:t>	</a:t>
            </a:r>
          </a:p>
          <a:p>
            <a:pPr marL="285750" indent="-285750">
              <a:buFont typeface="Arial" panose="020B0604020202020204" pitchFamily="34" charset="0"/>
              <a:buChar char="•"/>
            </a:pPr>
            <a:r>
              <a:rPr lang="fr-FR" dirty="0"/>
              <a:t>Algorithme de repérage &amp; bilan </a:t>
            </a:r>
          </a:p>
          <a:p>
            <a:pPr marL="285750" indent="-285750">
              <a:buFont typeface="Arial" panose="020B0604020202020204" pitchFamily="34" charset="0"/>
              <a:buChar char="•"/>
            </a:pPr>
            <a:r>
              <a:rPr lang="fr-FR" dirty="0"/>
              <a:t>Outils de dépistage et d’évaluation</a:t>
            </a:r>
          </a:p>
          <a:p>
            <a:pPr marL="285750" indent="-285750">
              <a:buFont typeface="Arial" panose="020B0604020202020204" pitchFamily="34" charset="0"/>
              <a:buChar char="•"/>
            </a:pPr>
            <a:r>
              <a:rPr lang="fr-FR" dirty="0"/>
              <a:t>Cas particulier des ado et des jeunes adultes</a:t>
            </a:r>
            <a:endParaRPr lang="fr-FR" b="1" dirty="0">
              <a:solidFill>
                <a:schemeClr val="accent5">
                  <a:lumMod val="50000"/>
                </a:schemeClr>
              </a:solidFill>
            </a:endParaRPr>
          </a:p>
          <a:p>
            <a:r>
              <a:rPr lang="fr-FR" dirty="0">
                <a:solidFill>
                  <a:schemeClr val="accent5">
                    <a:lumMod val="50000"/>
                  </a:schemeClr>
                </a:solidFill>
              </a:rPr>
              <a:t>	</a:t>
            </a:r>
          </a:p>
          <a:p>
            <a:pPr marL="285750" indent="-285750">
              <a:buFont typeface="Arial" panose="020B0604020202020204" pitchFamily="34" charset="0"/>
              <a:buChar char="•"/>
            </a:pPr>
            <a:r>
              <a:rPr lang="fr-FR" dirty="0"/>
              <a:t>Traitements existants</a:t>
            </a:r>
          </a:p>
          <a:p>
            <a:pPr marL="285750" indent="-285750">
              <a:buFont typeface="Arial" panose="020B0604020202020204" pitchFamily="34" charset="0"/>
              <a:buChar char="•"/>
            </a:pPr>
            <a:r>
              <a:rPr lang="fr-FR" dirty="0"/>
              <a:t>Prescriptions simples et surveillance</a:t>
            </a:r>
          </a:p>
          <a:p>
            <a:pPr marL="285750" indent="-285750">
              <a:buFont typeface="Arial" panose="020B0604020202020204" pitchFamily="34" charset="0"/>
              <a:buChar char="•"/>
            </a:pPr>
            <a:endParaRPr lang="fr-FR" sz="1600" b="1" dirty="0">
              <a:solidFill>
                <a:schemeClr val="accent5">
                  <a:lumMod val="50000"/>
                </a:schemeClr>
              </a:solidFill>
            </a:endParaRPr>
          </a:p>
          <a:p>
            <a:pPr marL="285750" indent="-285750">
              <a:buFont typeface="Arial" panose="020B0604020202020204" pitchFamily="34" charset="0"/>
              <a:buChar char="•"/>
            </a:pPr>
            <a:r>
              <a:rPr lang="fr-FR" dirty="0"/>
              <a:t>Grossesse et post partum</a:t>
            </a:r>
          </a:p>
          <a:p>
            <a:pPr marL="285750" indent="-285750">
              <a:buFont typeface="Arial" panose="020B0604020202020204" pitchFamily="34" charset="0"/>
              <a:buChar char="•"/>
            </a:pPr>
            <a:r>
              <a:rPr lang="fr-FR" dirty="0"/>
              <a:t>Gestion d’un patient maniaque </a:t>
            </a:r>
          </a:p>
          <a:p>
            <a:pPr marL="285750" indent="-285750">
              <a:buFont typeface="Arial" panose="020B0604020202020204" pitchFamily="34" charset="0"/>
              <a:buChar char="•"/>
            </a:pPr>
            <a:r>
              <a:rPr lang="fr-FR" dirty="0"/>
              <a:t>Prise en charge somatique malgré les fluctuations de l’humeur</a:t>
            </a:r>
          </a:p>
          <a:p>
            <a:pPr marL="285750" indent="-285750">
              <a:buFont typeface="Arial" panose="020B0604020202020204" pitchFamily="34" charset="0"/>
              <a:buChar char="•"/>
            </a:pPr>
            <a:r>
              <a:rPr lang="fr-FR" dirty="0"/>
              <a:t>Les pistes de prise en charge novatrices  </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endParaRPr lang="fr-FR" sz="1600" dirty="0"/>
          </a:p>
          <a:p>
            <a:endParaRPr lang="fr-FR" dirty="0"/>
          </a:p>
          <a:p>
            <a:endParaRPr lang="fr-FR" dirty="0"/>
          </a:p>
          <a:p>
            <a:pPr marL="285750" indent="-285750">
              <a:buFont typeface="Arial" panose="020B0604020202020204" pitchFamily="34" charset="0"/>
              <a:buChar char="•"/>
            </a:pPr>
            <a:endParaRPr lang="fr-FR" sz="2400" dirty="0"/>
          </a:p>
        </p:txBody>
      </p:sp>
      <p:sp>
        <p:nvSpPr>
          <p:cNvPr id="2" name="Rectangle : coins arrondis 1">
            <a:extLst>
              <a:ext uri="{FF2B5EF4-FFF2-40B4-BE49-F238E27FC236}">
                <a16:creationId xmlns:a16="http://schemas.microsoft.com/office/drawing/2014/main" id="{B06700E2-A8B8-D05C-9EA3-307634913258}"/>
              </a:ext>
            </a:extLst>
          </p:cNvPr>
          <p:cNvSpPr/>
          <p:nvPr/>
        </p:nvSpPr>
        <p:spPr>
          <a:xfrm>
            <a:off x="3065929" y="3254188"/>
            <a:ext cx="7924800" cy="3101788"/>
          </a:xfrm>
          <a:prstGeom prst="roundRect">
            <a:avLst/>
          </a:prstGeom>
          <a:noFill/>
          <a:ln w="2857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fr-FR"/>
          </a:p>
        </p:txBody>
      </p:sp>
      <p:sp>
        <p:nvSpPr>
          <p:cNvPr id="3" name="Flèche : droite 2">
            <a:extLst>
              <a:ext uri="{FF2B5EF4-FFF2-40B4-BE49-F238E27FC236}">
                <a16:creationId xmlns:a16="http://schemas.microsoft.com/office/drawing/2014/main" id="{98B37C66-18D4-84F9-A487-DEDC194A3A5E}"/>
              </a:ext>
            </a:extLst>
          </p:cNvPr>
          <p:cNvSpPr/>
          <p:nvPr/>
        </p:nvSpPr>
        <p:spPr>
          <a:xfrm rot="2108603">
            <a:off x="2715554" y="3119718"/>
            <a:ext cx="493058" cy="268941"/>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4559291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C9E452-D174-6EDE-D191-D58323F423D3}"/>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B8FB4DBD-DE30-00BC-B6CD-52F34F883015}"/>
              </a:ext>
            </a:extLst>
          </p:cNvPr>
          <p:cNvSpPr>
            <a:spLocks noGrp="1"/>
          </p:cNvSpPr>
          <p:nvPr>
            <p:ph type="sldNum" sz="quarter" idx="12"/>
          </p:nvPr>
        </p:nvSpPr>
        <p:spPr/>
        <p:txBody>
          <a:bodyPr/>
          <a:lstStyle/>
          <a:p>
            <a:pPr rtl="0"/>
            <a:fld id="{B5CEABB6-07DC-46E8-9B57-56EC44A396E5}" type="slidenum">
              <a:rPr lang="fr-FR" noProof="0" smtClean="0"/>
              <a:t>30</a:t>
            </a:fld>
            <a:endParaRPr lang="fr-FR" noProof="0"/>
          </a:p>
        </p:txBody>
      </p:sp>
      <p:sp>
        <p:nvSpPr>
          <p:cNvPr id="6" name="ZoneTexte 5">
            <a:extLst>
              <a:ext uri="{FF2B5EF4-FFF2-40B4-BE49-F238E27FC236}">
                <a16:creationId xmlns:a16="http://schemas.microsoft.com/office/drawing/2014/main" id="{32B77182-BFC1-35A8-C6CF-3E06A5B6F56E}"/>
              </a:ext>
            </a:extLst>
          </p:cNvPr>
          <p:cNvSpPr txBox="1"/>
          <p:nvPr/>
        </p:nvSpPr>
        <p:spPr>
          <a:xfrm>
            <a:off x="1192306" y="744524"/>
            <a:ext cx="7288306" cy="369332"/>
          </a:xfrm>
          <a:prstGeom prst="rect">
            <a:avLst/>
          </a:prstGeom>
          <a:noFill/>
        </p:spPr>
        <p:txBody>
          <a:bodyPr wrap="square">
            <a:spAutoFit/>
          </a:bodyPr>
          <a:lstStyle/>
          <a:p>
            <a:r>
              <a:rPr lang="fr-FR" sz="1800" b="1" dirty="0">
                <a:solidFill>
                  <a:schemeClr val="accent5">
                    <a:lumMod val="50000"/>
                  </a:schemeClr>
                </a:solidFill>
              </a:rPr>
              <a:t>Surveillance des thymorégulateurs</a:t>
            </a:r>
          </a:p>
        </p:txBody>
      </p:sp>
      <p:sp>
        <p:nvSpPr>
          <p:cNvPr id="7" name="ZoneTexte 6">
            <a:extLst>
              <a:ext uri="{FF2B5EF4-FFF2-40B4-BE49-F238E27FC236}">
                <a16:creationId xmlns:a16="http://schemas.microsoft.com/office/drawing/2014/main" id="{0EB1C80A-86FC-1D5C-96F6-812EBF648555}"/>
              </a:ext>
            </a:extLst>
          </p:cNvPr>
          <p:cNvSpPr txBox="1"/>
          <p:nvPr/>
        </p:nvSpPr>
        <p:spPr>
          <a:xfrm>
            <a:off x="1072666" y="1277059"/>
            <a:ext cx="10094259" cy="338554"/>
          </a:xfrm>
          <a:prstGeom prst="rect">
            <a:avLst/>
          </a:prstGeom>
          <a:noFill/>
        </p:spPr>
        <p:txBody>
          <a:bodyPr wrap="square">
            <a:spAutoFit/>
          </a:bodyPr>
          <a:lstStyle/>
          <a:p>
            <a:r>
              <a:rPr lang="fr-FR" sz="1600" dirty="0"/>
              <a:t>Surveillance du LITHIUM</a:t>
            </a:r>
          </a:p>
        </p:txBody>
      </p:sp>
      <p:sp>
        <p:nvSpPr>
          <p:cNvPr id="2" name="Rectangle : coins arrondis 1">
            <a:extLst>
              <a:ext uri="{FF2B5EF4-FFF2-40B4-BE49-F238E27FC236}">
                <a16:creationId xmlns:a16="http://schemas.microsoft.com/office/drawing/2014/main" id="{D7B0EB9F-A052-3758-6E47-98DADAE0B52A}"/>
              </a:ext>
            </a:extLst>
          </p:cNvPr>
          <p:cNvSpPr/>
          <p:nvPr/>
        </p:nvSpPr>
        <p:spPr>
          <a:xfrm>
            <a:off x="3594848" y="1261670"/>
            <a:ext cx="6122894" cy="369332"/>
          </a:xfrm>
          <a:prstGeom prst="roundRect">
            <a:avLst/>
          </a:prstGeom>
          <a:solidFill>
            <a:schemeClr val="bg1"/>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rgbClr val="C00000"/>
                </a:solidFill>
              </a:rPr>
              <a:t>= surveillance RENALE, THYRODIENNE, +/- </a:t>
            </a:r>
            <a:r>
              <a:rPr lang="fr-FR" dirty="0" err="1">
                <a:solidFill>
                  <a:srgbClr val="C00000"/>
                </a:solidFill>
              </a:rPr>
              <a:t>sd</a:t>
            </a:r>
            <a:r>
              <a:rPr lang="fr-FR" dirty="0">
                <a:solidFill>
                  <a:srgbClr val="C00000"/>
                </a:solidFill>
              </a:rPr>
              <a:t> métabolique</a:t>
            </a:r>
          </a:p>
        </p:txBody>
      </p:sp>
      <p:pic>
        <p:nvPicPr>
          <p:cNvPr id="5" name="Image 4">
            <a:extLst>
              <a:ext uri="{FF2B5EF4-FFF2-40B4-BE49-F238E27FC236}">
                <a16:creationId xmlns:a16="http://schemas.microsoft.com/office/drawing/2014/main" id="{976BE6D4-5812-6791-A428-0437B4B0E218}"/>
              </a:ext>
            </a:extLst>
          </p:cNvPr>
          <p:cNvPicPr>
            <a:picLocks noChangeAspect="1"/>
          </p:cNvPicPr>
          <p:nvPr/>
        </p:nvPicPr>
        <p:blipFill>
          <a:blip r:embed="rId2"/>
          <a:stretch>
            <a:fillRect/>
          </a:stretch>
        </p:blipFill>
        <p:spPr>
          <a:xfrm>
            <a:off x="1786997" y="1907461"/>
            <a:ext cx="8343122" cy="4547501"/>
          </a:xfrm>
          <a:prstGeom prst="rect">
            <a:avLst/>
          </a:prstGeom>
        </p:spPr>
      </p:pic>
      <p:sp>
        <p:nvSpPr>
          <p:cNvPr id="8" name="Rectangle : coins arrondis 7">
            <a:extLst>
              <a:ext uri="{FF2B5EF4-FFF2-40B4-BE49-F238E27FC236}">
                <a16:creationId xmlns:a16="http://schemas.microsoft.com/office/drawing/2014/main" id="{0E4AFE26-0002-C1DC-3431-3E3B849BA205}"/>
              </a:ext>
            </a:extLst>
          </p:cNvPr>
          <p:cNvSpPr/>
          <p:nvPr/>
        </p:nvSpPr>
        <p:spPr>
          <a:xfrm>
            <a:off x="1462631" y="4876454"/>
            <a:ext cx="8667488" cy="914746"/>
          </a:xfrm>
          <a:prstGeom prst="roundRect">
            <a:avLst/>
          </a:prstGeom>
          <a:noFill/>
          <a:ln w="5715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fr-FR"/>
          </a:p>
        </p:txBody>
      </p:sp>
    </p:spTree>
    <p:extLst>
      <p:ext uri="{BB962C8B-B14F-4D97-AF65-F5344CB8AC3E}">
        <p14:creationId xmlns:p14="http://schemas.microsoft.com/office/powerpoint/2010/main" val="16789208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41B15F-2856-E838-9AB1-43E57C24FA89}"/>
            </a:ext>
          </a:extLst>
        </p:cNvPr>
        <p:cNvGrpSpPr/>
        <p:nvPr/>
      </p:nvGrpSpPr>
      <p:grpSpPr>
        <a:xfrm>
          <a:off x="0" y="0"/>
          <a:ext cx="0" cy="0"/>
          <a:chOff x="0" y="0"/>
          <a:chExt cx="0" cy="0"/>
        </a:xfrm>
      </p:grpSpPr>
      <p:pic>
        <p:nvPicPr>
          <p:cNvPr id="10" name="Image 9">
            <a:extLst>
              <a:ext uri="{FF2B5EF4-FFF2-40B4-BE49-F238E27FC236}">
                <a16:creationId xmlns:a16="http://schemas.microsoft.com/office/drawing/2014/main" id="{FC2E404D-3194-3640-BFF5-0F270D384C78}"/>
              </a:ext>
            </a:extLst>
          </p:cNvPr>
          <p:cNvPicPr>
            <a:picLocks noChangeAspect="1"/>
          </p:cNvPicPr>
          <p:nvPr/>
        </p:nvPicPr>
        <p:blipFill>
          <a:blip r:embed="rId2"/>
          <a:stretch>
            <a:fillRect/>
          </a:stretch>
        </p:blipFill>
        <p:spPr>
          <a:xfrm>
            <a:off x="1072666" y="1972708"/>
            <a:ext cx="9569173" cy="4383642"/>
          </a:xfrm>
          <a:prstGeom prst="rect">
            <a:avLst/>
          </a:prstGeom>
        </p:spPr>
      </p:pic>
      <p:sp>
        <p:nvSpPr>
          <p:cNvPr id="4" name="Espace réservé du numéro de diapositive 3">
            <a:extLst>
              <a:ext uri="{FF2B5EF4-FFF2-40B4-BE49-F238E27FC236}">
                <a16:creationId xmlns:a16="http://schemas.microsoft.com/office/drawing/2014/main" id="{F8CCA9C2-BEF0-01A9-339F-E84A099EAFFF}"/>
              </a:ext>
            </a:extLst>
          </p:cNvPr>
          <p:cNvSpPr>
            <a:spLocks noGrp="1"/>
          </p:cNvSpPr>
          <p:nvPr>
            <p:ph type="sldNum" sz="quarter" idx="12"/>
          </p:nvPr>
        </p:nvSpPr>
        <p:spPr/>
        <p:txBody>
          <a:bodyPr/>
          <a:lstStyle/>
          <a:p>
            <a:pPr rtl="0"/>
            <a:fld id="{B5CEABB6-07DC-46E8-9B57-56EC44A396E5}" type="slidenum">
              <a:rPr lang="fr-FR" noProof="0" smtClean="0"/>
              <a:t>31</a:t>
            </a:fld>
            <a:endParaRPr lang="fr-FR" noProof="0"/>
          </a:p>
        </p:txBody>
      </p:sp>
      <p:sp>
        <p:nvSpPr>
          <p:cNvPr id="6" name="ZoneTexte 5">
            <a:extLst>
              <a:ext uri="{FF2B5EF4-FFF2-40B4-BE49-F238E27FC236}">
                <a16:creationId xmlns:a16="http://schemas.microsoft.com/office/drawing/2014/main" id="{7AC87019-93D0-5F9D-64C2-8C18929E0823}"/>
              </a:ext>
            </a:extLst>
          </p:cNvPr>
          <p:cNvSpPr txBox="1"/>
          <p:nvPr/>
        </p:nvSpPr>
        <p:spPr>
          <a:xfrm>
            <a:off x="1192306" y="744524"/>
            <a:ext cx="7288306" cy="369332"/>
          </a:xfrm>
          <a:prstGeom prst="rect">
            <a:avLst/>
          </a:prstGeom>
          <a:noFill/>
        </p:spPr>
        <p:txBody>
          <a:bodyPr wrap="square">
            <a:spAutoFit/>
          </a:bodyPr>
          <a:lstStyle/>
          <a:p>
            <a:r>
              <a:rPr lang="fr-FR" sz="1800" b="1" dirty="0">
                <a:solidFill>
                  <a:schemeClr val="accent5">
                    <a:lumMod val="50000"/>
                  </a:schemeClr>
                </a:solidFill>
              </a:rPr>
              <a:t>Surveillance des thymorégulateurs</a:t>
            </a:r>
          </a:p>
        </p:txBody>
      </p:sp>
      <p:sp>
        <p:nvSpPr>
          <p:cNvPr id="7" name="ZoneTexte 6">
            <a:extLst>
              <a:ext uri="{FF2B5EF4-FFF2-40B4-BE49-F238E27FC236}">
                <a16:creationId xmlns:a16="http://schemas.microsoft.com/office/drawing/2014/main" id="{D94E44F3-7239-85BB-08DF-3928EA6A57E7}"/>
              </a:ext>
            </a:extLst>
          </p:cNvPr>
          <p:cNvSpPr txBox="1"/>
          <p:nvPr/>
        </p:nvSpPr>
        <p:spPr>
          <a:xfrm>
            <a:off x="1072666" y="1277059"/>
            <a:ext cx="10094259" cy="338554"/>
          </a:xfrm>
          <a:prstGeom prst="rect">
            <a:avLst/>
          </a:prstGeom>
          <a:noFill/>
        </p:spPr>
        <p:txBody>
          <a:bodyPr wrap="square">
            <a:spAutoFit/>
          </a:bodyPr>
          <a:lstStyle/>
          <a:p>
            <a:r>
              <a:rPr lang="fr-FR" sz="1600" dirty="0"/>
              <a:t>Surveillance du LITHIUM</a:t>
            </a:r>
          </a:p>
        </p:txBody>
      </p:sp>
      <p:sp>
        <p:nvSpPr>
          <p:cNvPr id="2" name="Rectangle : coins arrondis 1">
            <a:extLst>
              <a:ext uri="{FF2B5EF4-FFF2-40B4-BE49-F238E27FC236}">
                <a16:creationId xmlns:a16="http://schemas.microsoft.com/office/drawing/2014/main" id="{CB4E4B12-F715-C6BC-AB11-70862FC60BC0}"/>
              </a:ext>
            </a:extLst>
          </p:cNvPr>
          <p:cNvSpPr/>
          <p:nvPr/>
        </p:nvSpPr>
        <p:spPr>
          <a:xfrm>
            <a:off x="3594848" y="1261670"/>
            <a:ext cx="3236258" cy="369332"/>
          </a:xfrm>
          <a:prstGeom prst="roundRect">
            <a:avLst/>
          </a:prstGeom>
          <a:solidFill>
            <a:schemeClr val="bg1"/>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rgbClr val="C00000"/>
                </a:solidFill>
              </a:rPr>
              <a:t>= Se méfier des interactions</a:t>
            </a:r>
          </a:p>
        </p:txBody>
      </p:sp>
      <p:sp>
        <p:nvSpPr>
          <p:cNvPr id="3" name="Rectangle : coins arrondis 2">
            <a:extLst>
              <a:ext uri="{FF2B5EF4-FFF2-40B4-BE49-F238E27FC236}">
                <a16:creationId xmlns:a16="http://schemas.microsoft.com/office/drawing/2014/main" id="{302F2738-97E4-4A7A-AAF1-E6FC6E0544AB}"/>
              </a:ext>
            </a:extLst>
          </p:cNvPr>
          <p:cNvSpPr/>
          <p:nvPr/>
        </p:nvSpPr>
        <p:spPr>
          <a:xfrm>
            <a:off x="7087986" y="1043303"/>
            <a:ext cx="2181521" cy="794635"/>
          </a:xfrm>
          <a:prstGeom prst="roundRect">
            <a:avLst/>
          </a:prstGeom>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r>
              <a:rPr lang="fr-FR" sz="1400" b="1" dirty="0">
                <a:solidFill>
                  <a:srgbClr val="C00000"/>
                </a:solidFill>
              </a:rPr>
              <a:t>IEC </a:t>
            </a:r>
            <a:endParaRPr lang="fr-FR" sz="1400" dirty="0">
              <a:solidFill>
                <a:schemeClr val="tx1"/>
              </a:solidFill>
            </a:endParaRPr>
          </a:p>
          <a:p>
            <a:r>
              <a:rPr lang="fr-FR" sz="1400" b="1" dirty="0">
                <a:solidFill>
                  <a:srgbClr val="C00000"/>
                </a:solidFill>
              </a:rPr>
              <a:t>Diurétique thiazidique</a:t>
            </a:r>
          </a:p>
          <a:p>
            <a:r>
              <a:rPr lang="fr-FR" sz="1400" b="1" dirty="0">
                <a:solidFill>
                  <a:srgbClr val="C00000"/>
                </a:solidFill>
              </a:rPr>
              <a:t>AINS</a:t>
            </a:r>
          </a:p>
        </p:txBody>
      </p:sp>
    </p:spTree>
    <p:extLst>
      <p:ext uri="{BB962C8B-B14F-4D97-AF65-F5344CB8AC3E}">
        <p14:creationId xmlns:p14="http://schemas.microsoft.com/office/powerpoint/2010/main" val="18511181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C2437E-3EDF-B64D-A840-789A4A340D0B}"/>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CD46D729-5088-556A-88E5-5A1E15C6D4F2}"/>
              </a:ext>
            </a:extLst>
          </p:cNvPr>
          <p:cNvSpPr>
            <a:spLocks noGrp="1"/>
          </p:cNvSpPr>
          <p:nvPr>
            <p:ph type="sldNum" sz="quarter" idx="12"/>
          </p:nvPr>
        </p:nvSpPr>
        <p:spPr/>
        <p:txBody>
          <a:bodyPr/>
          <a:lstStyle/>
          <a:p>
            <a:pPr rtl="0"/>
            <a:fld id="{B5CEABB6-07DC-46E8-9B57-56EC44A396E5}" type="slidenum">
              <a:rPr lang="fr-FR" noProof="0" smtClean="0"/>
              <a:t>32</a:t>
            </a:fld>
            <a:endParaRPr lang="fr-FR" noProof="0"/>
          </a:p>
        </p:txBody>
      </p:sp>
      <p:sp>
        <p:nvSpPr>
          <p:cNvPr id="6" name="ZoneTexte 5">
            <a:extLst>
              <a:ext uri="{FF2B5EF4-FFF2-40B4-BE49-F238E27FC236}">
                <a16:creationId xmlns:a16="http://schemas.microsoft.com/office/drawing/2014/main" id="{4E0E0223-8E89-8DCD-635F-BC140BE4C079}"/>
              </a:ext>
            </a:extLst>
          </p:cNvPr>
          <p:cNvSpPr txBox="1"/>
          <p:nvPr/>
        </p:nvSpPr>
        <p:spPr>
          <a:xfrm>
            <a:off x="1192306" y="744524"/>
            <a:ext cx="7288306" cy="369332"/>
          </a:xfrm>
          <a:prstGeom prst="rect">
            <a:avLst/>
          </a:prstGeom>
          <a:noFill/>
        </p:spPr>
        <p:txBody>
          <a:bodyPr wrap="square">
            <a:spAutoFit/>
          </a:bodyPr>
          <a:lstStyle/>
          <a:p>
            <a:r>
              <a:rPr lang="fr-FR" sz="1800" b="1" dirty="0">
                <a:solidFill>
                  <a:schemeClr val="accent5">
                    <a:lumMod val="50000"/>
                  </a:schemeClr>
                </a:solidFill>
              </a:rPr>
              <a:t>Surveillance des thymorégulateurs</a:t>
            </a:r>
          </a:p>
        </p:txBody>
      </p:sp>
      <p:sp>
        <p:nvSpPr>
          <p:cNvPr id="7" name="ZoneTexte 6">
            <a:extLst>
              <a:ext uri="{FF2B5EF4-FFF2-40B4-BE49-F238E27FC236}">
                <a16:creationId xmlns:a16="http://schemas.microsoft.com/office/drawing/2014/main" id="{CA8D747E-D0BF-CA16-36F5-EC3DA770429C}"/>
              </a:ext>
            </a:extLst>
          </p:cNvPr>
          <p:cNvSpPr txBox="1"/>
          <p:nvPr/>
        </p:nvSpPr>
        <p:spPr>
          <a:xfrm>
            <a:off x="1072666" y="1277059"/>
            <a:ext cx="10094259" cy="338554"/>
          </a:xfrm>
          <a:prstGeom prst="rect">
            <a:avLst/>
          </a:prstGeom>
          <a:noFill/>
        </p:spPr>
        <p:txBody>
          <a:bodyPr wrap="square">
            <a:spAutoFit/>
          </a:bodyPr>
          <a:lstStyle/>
          <a:p>
            <a:r>
              <a:rPr lang="fr-FR" sz="1600" dirty="0"/>
              <a:t>Surveillance du LITHIUM</a:t>
            </a:r>
          </a:p>
        </p:txBody>
      </p:sp>
      <p:sp>
        <p:nvSpPr>
          <p:cNvPr id="2" name="Rectangle : coins arrondis 1">
            <a:extLst>
              <a:ext uri="{FF2B5EF4-FFF2-40B4-BE49-F238E27FC236}">
                <a16:creationId xmlns:a16="http://schemas.microsoft.com/office/drawing/2014/main" id="{1D35CD18-1154-8E58-E8BA-DDC2F65DD7DE}"/>
              </a:ext>
            </a:extLst>
          </p:cNvPr>
          <p:cNvSpPr/>
          <p:nvPr/>
        </p:nvSpPr>
        <p:spPr>
          <a:xfrm>
            <a:off x="3594847" y="1261670"/>
            <a:ext cx="4643717" cy="369332"/>
          </a:xfrm>
          <a:prstGeom prst="roundRect">
            <a:avLst/>
          </a:prstGeom>
          <a:solidFill>
            <a:schemeClr val="bg1"/>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rgbClr val="C00000"/>
                </a:solidFill>
              </a:rPr>
              <a:t>Reconnaitre EI &amp; Signes de toxicité</a:t>
            </a:r>
          </a:p>
        </p:txBody>
      </p:sp>
      <p:sp>
        <p:nvSpPr>
          <p:cNvPr id="3" name="Rectangle : coins arrondis 2">
            <a:extLst>
              <a:ext uri="{FF2B5EF4-FFF2-40B4-BE49-F238E27FC236}">
                <a16:creationId xmlns:a16="http://schemas.microsoft.com/office/drawing/2014/main" id="{DA9205A1-6128-EE82-5A16-35E4F5A46742}"/>
              </a:ext>
            </a:extLst>
          </p:cNvPr>
          <p:cNvSpPr/>
          <p:nvPr/>
        </p:nvSpPr>
        <p:spPr>
          <a:xfrm>
            <a:off x="1072666" y="1814427"/>
            <a:ext cx="9514652" cy="4373887"/>
          </a:xfrm>
          <a:prstGeom prst="roundRect">
            <a:avLst/>
          </a:prstGeom>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r>
              <a:rPr lang="fr-FR" sz="1400" dirty="0">
                <a:solidFill>
                  <a:srgbClr val="C00000"/>
                </a:solidFill>
              </a:rPr>
              <a:t> </a:t>
            </a:r>
            <a:r>
              <a:rPr lang="fr-FR" sz="1400" b="1" dirty="0">
                <a:solidFill>
                  <a:srgbClr val="C00000"/>
                </a:solidFill>
              </a:rPr>
              <a:t>EI :</a:t>
            </a:r>
          </a:p>
          <a:p>
            <a:pPr marL="285750" indent="-285750">
              <a:buFont typeface="Arial" panose="020B0604020202020204" pitchFamily="34" charset="0"/>
              <a:buChar char="•"/>
            </a:pPr>
            <a:r>
              <a:rPr lang="fr-FR" sz="1400" dirty="0">
                <a:solidFill>
                  <a:schemeClr val="tx1"/>
                </a:solidFill>
              </a:rPr>
              <a:t>Polyurie, polydipsie</a:t>
            </a:r>
          </a:p>
          <a:p>
            <a:pPr marL="285750" indent="-285750">
              <a:buFont typeface="Arial" panose="020B0604020202020204" pitchFamily="34" charset="0"/>
              <a:buChar char="•"/>
            </a:pPr>
            <a:r>
              <a:rPr lang="fr-FR" sz="1400" dirty="0">
                <a:solidFill>
                  <a:schemeClr val="tx1"/>
                </a:solidFill>
              </a:rPr>
              <a:t>Troubles digestifs</a:t>
            </a:r>
          </a:p>
          <a:p>
            <a:pPr marL="285750" indent="-285750">
              <a:buFont typeface="Arial" panose="020B0604020202020204" pitchFamily="34" charset="0"/>
              <a:buChar char="•"/>
            </a:pPr>
            <a:r>
              <a:rPr lang="fr-FR" sz="1400" dirty="0">
                <a:solidFill>
                  <a:schemeClr val="tx1"/>
                </a:solidFill>
              </a:rPr>
              <a:t>Tremblements</a:t>
            </a:r>
          </a:p>
          <a:p>
            <a:pPr marL="285750" indent="-285750">
              <a:buFont typeface="Arial" panose="020B0604020202020204" pitchFamily="34" charset="0"/>
              <a:buChar char="•"/>
            </a:pPr>
            <a:r>
              <a:rPr lang="fr-FR" sz="1400" dirty="0">
                <a:solidFill>
                  <a:schemeClr val="tx1"/>
                </a:solidFill>
              </a:rPr>
              <a:t>Modifications du « gout » (gout métallique)</a:t>
            </a:r>
          </a:p>
          <a:p>
            <a:pPr marL="285750" indent="-285750">
              <a:buFont typeface="Arial" panose="020B0604020202020204" pitchFamily="34" charset="0"/>
              <a:buChar char="•"/>
            </a:pPr>
            <a:r>
              <a:rPr lang="fr-FR" sz="1400" dirty="0">
                <a:solidFill>
                  <a:schemeClr val="tx1"/>
                </a:solidFill>
              </a:rPr>
              <a:t>Hypothyroïdie (réaction immunitaire) – NB : réversible dans la plupart des cas à l’</a:t>
            </a:r>
            <a:r>
              <a:rPr lang="fr-FR" sz="1400" dirty="0" err="1">
                <a:solidFill>
                  <a:schemeClr val="tx1"/>
                </a:solidFill>
              </a:rPr>
              <a:t>arret</a:t>
            </a:r>
            <a:r>
              <a:rPr lang="fr-FR" sz="1400" dirty="0">
                <a:solidFill>
                  <a:schemeClr val="tx1"/>
                </a:solidFill>
              </a:rPr>
              <a:t> du Li</a:t>
            </a:r>
          </a:p>
          <a:p>
            <a:pPr marL="285750" indent="-285750">
              <a:buFont typeface="Arial" panose="020B0604020202020204" pitchFamily="34" charset="0"/>
              <a:buChar char="•"/>
            </a:pPr>
            <a:r>
              <a:rPr lang="fr-FR" sz="1400" dirty="0">
                <a:solidFill>
                  <a:schemeClr val="tx1"/>
                </a:solidFill>
              </a:rPr>
              <a:t>Hyperthyroïdie (bcp plus rare)</a:t>
            </a:r>
          </a:p>
          <a:p>
            <a:pPr marL="285750" indent="-285750">
              <a:buFont typeface="Arial" panose="020B0604020202020204" pitchFamily="34" charset="0"/>
              <a:buChar char="•"/>
            </a:pPr>
            <a:r>
              <a:rPr lang="fr-FR" sz="1400" dirty="0">
                <a:solidFill>
                  <a:schemeClr val="tx1"/>
                </a:solidFill>
              </a:rPr>
              <a:t>Hyperparathyroïdie</a:t>
            </a:r>
          </a:p>
          <a:p>
            <a:pPr marL="285750" indent="-285750">
              <a:buFont typeface="Arial" panose="020B0604020202020204" pitchFamily="34" charset="0"/>
              <a:buChar char="•"/>
            </a:pPr>
            <a:r>
              <a:rPr lang="fr-FR" sz="1400" dirty="0">
                <a:solidFill>
                  <a:schemeClr val="tx1"/>
                </a:solidFill>
              </a:rPr>
              <a:t>Altération de la fonction rénale / Insuffisance rénale – NB : Ii sup 0,8 // potentiellement réversible avant 15ans de TT</a:t>
            </a:r>
          </a:p>
          <a:p>
            <a:endParaRPr lang="fr-FR" sz="1400" dirty="0">
              <a:solidFill>
                <a:schemeClr val="tx1"/>
              </a:solidFill>
            </a:endParaRPr>
          </a:p>
          <a:p>
            <a:r>
              <a:rPr lang="fr-FR" sz="1400" b="1" dirty="0">
                <a:solidFill>
                  <a:srgbClr val="C00000"/>
                </a:solidFill>
              </a:rPr>
              <a:t>Toxicité </a:t>
            </a:r>
          </a:p>
          <a:p>
            <a:pPr marL="285750" indent="-285750">
              <a:buFont typeface="Arial" panose="020B0604020202020204" pitchFamily="34" charset="0"/>
              <a:buChar char="•"/>
            </a:pPr>
            <a:r>
              <a:rPr lang="fr-FR" sz="1400" b="1" dirty="0">
                <a:solidFill>
                  <a:srgbClr val="C00000"/>
                </a:solidFill>
              </a:rPr>
              <a:t>Li &gt;1.5mmol/L </a:t>
            </a:r>
            <a:r>
              <a:rPr lang="fr-FR" sz="1400" dirty="0">
                <a:solidFill>
                  <a:schemeClr val="tx1"/>
                </a:solidFill>
              </a:rPr>
              <a:t>: anorexie, nausée, diarrhée, tremblement, confusion, vertiges, ataxie,</a:t>
            </a:r>
          </a:p>
          <a:p>
            <a:pPr marL="285750" indent="-285750">
              <a:buFont typeface="Arial" panose="020B0604020202020204" pitchFamily="34" charset="0"/>
              <a:buChar char="•"/>
            </a:pPr>
            <a:r>
              <a:rPr lang="fr-FR" sz="1400" b="1" dirty="0">
                <a:solidFill>
                  <a:srgbClr val="C00000"/>
                </a:solidFill>
              </a:rPr>
              <a:t>Li &gt;2 </a:t>
            </a:r>
            <a:r>
              <a:rPr lang="fr-FR" sz="1400" b="1" dirty="0" err="1">
                <a:solidFill>
                  <a:srgbClr val="C00000"/>
                </a:solidFill>
              </a:rPr>
              <a:t>mmol</a:t>
            </a:r>
            <a:r>
              <a:rPr lang="fr-FR" sz="1400" b="1" dirty="0">
                <a:solidFill>
                  <a:srgbClr val="C00000"/>
                </a:solidFill>
              </a:rPr>
              <a:t>/L </a:t>
            </a:r>
            <a:r>
              <a:rPr lang="fr-FR" sz="1400" dirty="0">
                <a:solidFill>
                  <a:schemeClr val="tx1"/>
                </a:solidFill>
              </a:rPr>
              <a:t>: désorientation, crise d’</a:t>
            </a:r>
            <a:r>
              <a:rPr lang="fr-FR" sz="1400" dirty="0" err="1">
                <a:solidFill>
                  <a:schemeClr val="tx1"/>
                </a:solidFill>
              </a:rPr>
              <a:t>epilepsie</a:t>
            </a:r>
            <a:r>
              <a:rPr lang="fr-FR" sz="1400" dirty="0">
                <a:solidFill>
                  <a:schemeClr val="tx1"/>
                </a:solidFill>
              </a:rPr>
              <a:t>, coma</a:t>
            </a:r>
          </a:p>
          <a:p>
            <a:pPr marL="285750" indent="-285750">
              <a:buFont typeface="Arial" panose="020B0604020202020204" pitchFamily="34" charset="0"/>
              <a:buChar char="•"/>
            </a:pPr>
            <a:endParaRPr lang="fr-FR" sz="1400" dirty="0">
              <a:solidFill>
                <a:schemeClr val="tx1"/>
              </a:solidFill>
            </a:endParaRPr>
          </a:p>
          <a:p>
            <a:r>
              <a:rPr lang="fr-FR" sz="1400" b="1" dirty="0" err="1">
                <a:solidFill>
                  <a:srgbClr val="C00000"/>
                </a:solidFill>
              </a:rPr>
              <a:t>FdR</a:t>
            </a:r>
            <a:r>
              <a:rPr lang="fr-FR" sz="1400" b="1" dirty="0">
                <a:solidFill>
                  <a:srgbClr val="C00000"/>
                </a:solidFill>
              </a:rPr>
              <a:t> : Déshydratation / régime hypo sodée / Interaction médicamenteuse</a:t>
            </a:r>
          </a:p>
          <a:p>
            <a:pPr marL="285750" indent="-285750" algn="ctr">
              <a:buFont typeface="Arial" panose="020B0604020202020204" pitchFamily="34" charset="0"/>
              <a:buChar char="•"/>
            </a:pPr>
            <a:endParaRPr lang="fr-FR" dirty="0">
              <a:solidFill>
                <a:srgbClr val="C00000"/>
              </a:solidFill>
            </a:endParaRPr>
          </a:p>
        </p:txBody>
      </p:sp>
    </p:spTree>
    <p:extLst>
      <p:ext uri="{BB962C8B-B14F-4D97-AF65-F5344CB8AC3E}">
        <p14:creationId xmlns:p14="http://schemas.microsoft.com/office/powerpoint/2010/main" val="13514551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F723E2-4948-5CED-1DF2-D1A961BC584B}"/>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9A8DC1A1-0375-8A9B-A6C2-84E6BC64B95E}"/>
              </a:ext>
            </a:extLst>
          </p:cNvPr>
          <p:cNvSpPr>
            <a:spLocks noGrp="1"/>
          </p:cNvSpPr>
          <p:nvPr>
            <p:ph type="sldNum" sz="quarter" idx="12"/>
          </p:nvPr>
        </p:nvSpPr>
        <p:spPr/>
        <p:txBody>
          <a:bodyPr/>
          <a:lstStyle/>
          <a:p>
            <a:pPr rtl="0"/>
            <a:fld id="{B5CEABB6-07DC-46E8-9B57-56EC44A396E5}" type="slidenum">
              <a:rPr lang="fr-FR" noProof="0" smtClean="0"/>
              <a:t>33</a:t>
            </a:fld>
            <a:endParaRPr lang="fr-FR" noProof="0"/>
          </a:p>
        </p:txBody>
      </p:sp>
      <p:sp>
        <p:nvSpPr>
          <p:cNvPr id="6" name="ZoneTexte 5">
            <a:extLst>
              <a:ext uri="{FF2B5EF4-FFF2-40B4-BE49-F238E27FC236}">
                <a16:creationId xmlns:a16="http://schemas.microsoft.com/office/drawing/2014/main" id="{4CE0485C-A115-84C0-0468-8F5A0580233C}"/>
              </a:ext>
            </a:extLst>
          </p:cNvPr>
          <p:cNvSpPr txBox="1"/>
          <p:nvPr/>
        </p:nvSpPr>
        <p:spPr>
          <a:xfrm>
            <a:off x="1192306" y="744524"/>
            <a:ext cx="7288306" cy="369332"/>
          </a:xfrm>
          <a:prstGeom prst="rect">
            <a:avLst/>
          </a:prstGeom>
          <a:noFill/>
        </p:spPr>
        <p:txBody>
          <a:bodyPr wrap="square">
            <a:spAutoFit/>
          </a:bodyPr>
          <a:lstStyle/>
          <a:p>
            <a:r>
              <a:rPr lang="fr-FR" sz="1800" b="1" dirty="0">
                <a:solidFill>
                  <a:schemeClr val="accent5">
                    <a:lumMod val="50000"/>
                  </a:schemeClr>
                </a:solidFill>
              </a:rPr>
              <a:t>Surveillance des thymorégulateurs</a:t>
            </a:r>
          </a:p>
        </p:txBody>
      </p:sp>
      <p:sp>
        <p:nvSpPr>
          <p:cNvPr id="7" name="ZoneTexte 6">
            <a:extLst>
              <a:ext uri="{FF2B5EF4-FFF2-40B4-BE49-F238E27FC236}">
                <a16:creationId xmlns:a16="http://schemas.microsoft.com/office/drawing/2014/main" id="{4F3FC22E-C7D8-3A99-F814-595CC57D4782}"/>
              </a:ext>
            </a:extLst>
          </p:cNvPr>
          <p:cNvSpPr txBox="1"/>
          <p:nvPr/>
        </p:nvSpPr>
        <p:spPr>
          <a:xfrm>
            <a:off x="1072666" y="1277059"/>
            <a:ext cx="10094259" cy="338554"/>
          </a:xfrm>
          <a:prstGeom prst="rect">
            <a:avLst/>
          </a:prstGeom>
          <a:noFill/>
        </p:spPr>
        <p:txBody>
          <a:bodyPr wrap="square">
            <a:spAutoFit/>
          </a:bodyPr>
          <a:lstStyle/>
          <a:p>
            <a:r>
              <a:rPr lang="fr-FR" sz="1600" dirty="0"/>
              <a:t>Surveillance du ANTI-EPILEPTIQUE</a:t>
            </a:r>
          </a:p>
        </p:txBody>
      </p:sp>
      <p:sp>
        <p:nvSpPr>
          <p:cNvPr id="2" name="Rectangle : coins arrondis 1">
            <a:extLst>
              <a:ext uri="{FF2B5EF4-FFF2-40B4-BE49-F238E27FC236}">
                <a16:creationId xmlns:a16="http://schemas.microsoft.com/office/drawing/2014/main" id="{850AF687-4F21-AED1-1626-0992BF50E8F2}"/>
              </a:ext>
            </a:extLst>
          </p:cNvPr>
          <p:cNvSpPr/>
          <p:nvPr/>
        </p:nvSpPr>
        <p:spPr>
          <a:xfrm>
            <a:off x="4401671" y="1261670"/>
            <a:ext cx="6562165" cy="369332"/>
          </a:xfrm>
          <a:prstGeom prst="roundRect">
            <a:avLst/>
          </a:prstGeom>
          <a:solidFill>
            <a:schemeClr val="bg1"/>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rgbClr val="C00000"/>
                </a:solidFill>
              </a:rPr>
              <a:t>= surveillance HEPATIQUE, +/- </a:t>
            </a:r>
            <a:r>
              <a:rPr lang="fr-FR" dirty="0" err="1">
                <a:solidFill>
                  <a:srgbClr val="C00000"/>
                </a:solidFill>
              </a:rPr>
              <a:t>sd</a:t>
            </a:r>
            <a:r>
              <a:rPr lang="fr-FR" dirty="0">
                <a:solidFill>
                  <a:srgbClr val="C00000"/>
                </a:solidFill>
              </a:rPr>
              <a:t> métabolique</a:t>
            </a:r>
          </a:p>
        </p:txBody>
      </p:sp>
      <p:sp>
        <p:nvSpPr>
          <p:cNvPr id="3" name="Rectangle : coins arrondis 2">
            <a:extLst>
              <a:ext uri="{FF2B5EF4-FFF2-40B4-BE49-F238E27FC236}">
                <a16:creationId xmlns:a16="http://schemas.microsoft.com/office/drawing/2014/main" id="{7ED8C486-D5E8-B962-5B08-089A9EBFFF71}"/>
              </a:ext>
            </a:extLst>
          </p:cNvPr>
          <p:cNvSpPr/>
          <p:nvPr/>
        </p:nvSpPr>
        <p:spPr>
          <a:xfrm>
            <a:off x="2992746" y="2991166"/>
            <a:ext cx="2247208" cy="986117"/>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r>
              <a:rPr lang="fr-FR" sz="1400" b="1" dirty="0">
                <a:solidFill>
                  <a:schemeClr val="accent6">
                    <a:lumMod val="50000"/>
                  </a:schemeClr>
                </a:solidFill>
              </a:rPr>
              <a:t>NFS, iono</a:t>
            </a:r>
          </a:p>
          <a:p>
            <a:r>
              <a:rPr lang="fr-FR" sz="1400" b="1" dirty="0">
                <a:solidFill>
                  <a:schemeClr val="accent6">
                    <a:lumMod val="50000"/>
                  </a:schemeClr>
                </a:solidFill>
              </a:rPr>
              <a:t>Bilan Hépatique complet</a:t>
            </a:r>
          </a:p>
          <a:p>
            <a:r>
              <a:rPr lang="fr-FR" sz="1400" b="1" dirty="0">
                <a:solidFill>
                  <a:schemeClr val="accent6">
                    <a:lumMod val="50000"/>
                  </a:schemeClr>
                </a:solidFill>
              </a:rPr>
              <a:t>Poids</a:t>
            </a:r>
          </a:p>
        </p:txBody>
      </p:sp>
      <p:sp>
        <p:nvSpPr>
          <p:cNvPr id="5" name="Rectangle : coins arrondis 4">
            <a:extLst>
              <a:ext uri="{FF2B5EF4-FFF2-40B4-BE49-F238E27FC236}">
                <a16:creationId xmlns:a16="http://schemas.microsoft.com/office/drawing/2014/main" id="{E43C5063-B0E4-D4B7-5FFC-ED37D73EB12B}"/>
              </a:ext>
            </a:extLst>
          </p:cNvPr>
          <p:cNvSpPr/>
          <p:nvPr/>
        </p:nvSpPr>
        <p:spPr>
          <a:xfrm>
            <a:off x="2839529" y="4221664"/>
            <a:ext cx="5552252" cy="560108"/>
          </a:xfrm>
          <a:prstGeom prst="roundRect">
            <a:avLst/>
          </a:prstGeom>
          <a:ln>
            <a:solidFill>
              <a:schemeClr val="accent6">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r>
              <a:rPr lang="fr-FR" sz="1400" b="1" dirty="0">
                <a:solidFill>
                  <a:schemeClr val="accent6">
                    <a:lumMod val="50000"/>
                  </a:schemeClr>
                </a:solidFill>
              </a:rPr>
              <a:t>Dosage sanguin du traitement si doute sur observance / surdosage</a:t>
            </a:r>
          </a:p>
        </p:txBody>
      </p:sp>
      <p:cxnSp>
        <p:nvCxnSpPr>
          <p:cNvPr id="9" name="Connecteur droit 8">
            <a:extLst>
              <a:ext uri="{FF2B5EF4-FFF2-40B4-BE49-F238E27FC236}">
                <a16:creationId xmlns:a16="http://schemas.microsoft.com/office/drawing/2014/main" id="{534F28F9-0B96-CE11-7996-9C17E4F03D4F}"/>
              </a:ext>
            </a:extLst>
          </p:cNvPr>
          <p:cNvCxnSpPr>
            <a:cxnSpLocks/>
          </p:cNvCxnSpPr>
          <p:nvPr/>
        </p:nvCxnSpPr>
        <p:spPr>
          <a:xfrm flipH="1">
            <a:off x="5420714" y="2995378"/>
            <a:ext cx="389883" cy="1063754"/>
          </a:xfrm>
          <a:prstGeom prst="line">
            <a:avLst/>
          </a:prstGeom>
        </p:spPr>
        <p:style>
          <a:lnRef idx="3">
            <a:schemeClr val="accent6"/>
          </a:lnRef>
          <a:fillRef idx="0">
            <a:schemeClr val="accent6"/>
          </a:fillRef>
          <a:effectRef idx="2">
            <a:schemeClr val="accent6"/>
          </a:effectRef>
          <a:fontRef idx="minor">
            <a:schemeClr val="tx1"/>
          </a:fontRef>
        </p:style>
      </p:cxnSp>
      <p:sp>
        <p:nvSpPr>
          <p:cNvPr id="10" name="Rectangle : coins arrondis 9">
            <a:extLst>
              <a:ext uri="{FF2B5EF4-FFF2-40B4-BE49-F238E27FC236}">
                <a16:creationId xmlns:a16="http://schemas.microsoft.com/office/drawing/2014/main" id="{671DEC0D-F4AF-3E0F-ACB0-A49F879F2152}"/>
              </a:ext>
            </a:extLst>
          </p:cNvPr>
          <p:cNvSpPr/>
          <p:nvPr/>
        </p:nvSpPr>
        <p:spPr>
          <a:xfrm>
            <a:off x="5991357" y="3007558"/>
            <a:ext cx="2247208" cy="986117"/>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400" b="1" dirty="0">
                <a:solidFill>
                  <a:schemeClr val="accent6">
                    <a:lumMod val="50000"/>
                  </a:schemeClr>
                </a:solidFill>
              </a:rPr>
              <a:t>6MOIS – 1 AN</a:t>
            </a:r>
          </a:p>
        </p:txBody>
      </p:sp>
    </p:spTree>
    <p:extLst>
      <p:ext uri="{BB962C8B-B14F-4D97-AF65-F5344CB8AC3E}">
        <p14:creationId xmlns:p14="http://schemas.microsoft.com/office/powerpoint/2010/main" val="12719897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B7D8E-166A-C804-A6AC-F9CDC1E75932}"/>
            </a:ext>
          </a:extLst>
        </p:cNvPr>
        <p:cNvGrpSpPr/>
        <p:nvPr/>
      </p:nvGrpSpPr>
      <p:grpSpPr>
        <a:xfrm>
          <a:off x="0" y="0"/>
          <a:ext cx="0" cy="0"/>
          <a:chOff x="0" y="0"/>
          <a:chExt cx="0" cy="0"/>
        </a:xfrm>
      </p:grpSpPr>
      <p:cxnSp>
        <p:nvCxnSpPr>
          <p:cNvPr id="50" name="Connecteur droit avec flèche 49">
            <a:extLst>
              <a:ext uri="{FF2B5EF4-FFF2-40B4-BE49-F238E27FC236}">
                <a16:creationId xmlns:a16="http://schemas.microsoft.com/office/drawing/2014/main" id="{DA389AA3-9B9A-74AD-99BA-9578442BE1A5}"/>
              </a:ext>
            </a:extLst>
          </p:cNvPr>
          <p:cNvCxnSpPr>
            <a:cxnSpLocks/>
            <a:stCxn id="9" idx="2"/>
            <a:endCxn id="66" idx="0"/>
          </p:cNvCxnSpPr>
          <p:nvPr/>
        </p:nvCxnSpPr>
        <p:spPr>
          <a:xfrm>
            <a:off x="9377551" y="875825"/>
            <a:ext cx="2405" cy="237854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3" name="Connecteur droit avec flèche 42">
            <a:extLst>
              <a:ext uri="{FF2B5EF4-FFF2-40B4-BE49-F238E27FC236}">
                <a16:creationId xmlns:a16="http://schemas.microsoft.com/office/drawing/2014/main" id="{C0771AE8-A8A1-8DED-AFB5-F73C90554799}"/>
              </a:ext>
            </a:extLst>
          </p:cNvPr>
          <p:cNvCxnSpPr>
            <a:cxnSpLocks/>
            <a:stCxn id="2" idx="1"/>
            <a:endCxn id="5" idx="0"/>
          </p:cNvCxnSpPr>
          <p:nvPr/>
        </p:nvCxnSpPr>
        <p:spPr>
          <a:xfrm flipH="1">
            <a:off x="1291580" y="3024006"/>
            <a:ext cx="687574" cy="82564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5" name="Connecteur droit avec flèche 34">
            <a:extLst>
              <a:ext uri="{FF2B5EF4-FFF2-40B4-BE49-F238E27FC236}">
                <a16:creationId xmlns:a16="http://schemas.microsoft.com/office/drawing/2014/main" id="{DEB49E5F-41B9-E33F-2929-16C05B1728DC}"/>
              </a:ext>
            </a:extLst>
          </p:cNvPr>
          <p:cNvCxnSpPr>
            <a:cxnSpLocks/>
            <a:stCxn id="2" idx="2"/>
          </p:cNvCxnSpPr>
          <p:nvPr/>
        </p:nvCxnSpPr>
        <p:spPr>
          <a:xfrm>
            <a:off x="3011675" y="3674313"/>
            <a:ext cx="0" cy="233162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Connecteur droit avec flèche 21">
            <a:extLst>
              <a:ext uri="{FF2B5EF4-FFF2-40B4-BE49-F238E27FC236}">
                <a16:creationId xmlns:a16="http://schemas.microsoft.com/office/drawing/2014/main" id="{F044F2CD-8F66-6510-B674-E09F14CEF82E}"/>
              </a:ext>
            </a:extLst>
          </p:cNvPr>
          <p:cNvCxnSpPr>
            <a:cxnSpLocks/>
            <a:stCxn id="8" idx="2"/>
            <a:endCxn id="10" idx="0"/>
          </p:cNvCxnSpPr>
          <p:nvPr/>
        </p:nvCxnSpPr>
        <p:spPr>
          <a:xfrm flipH="1">
            <a:off x="5504329" y="875826"/>
            <a:ext cx="1" cy="152328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Connecteur droit avec flèche 19">
            <a:extLst>
              <a:ext uri="{FF2B5EF4-FFF2-40B4-BE49-F238E27FC236}">
                <a16:creationId xmlns:a16="http://schemas.microsoft.com/office/drawing/2014/main" id="{B14C59C8-9A98-00D3-44F9-08BBC0FA2440}"/>
              </a:ext>
            </a:extLst>
          </p:cNvPr>
          <p:cNvCxnSpPr>
            <a:cxnSpLocks/>
            <a:stCxn id="7" idx="2"/>
            <a:endCxn id="2" idx="0"/>
          </p:cNvCxnSpPr>
          <p:nvPr/>
        </p:nvCxnSpPr>
        <p:spPr>
          <a:xfrm>
            <a:off x="3011675" y="875825"/>
            <a:ext cx="0" cy="149787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 name="Espace réservé du numéro de diapositive 3">
            <a:extLst>
              <a:ext uri="{FF2B5EF4-FFF2-40B4-BE49-F238E27FC236}">
                <a16:creationId xmlns:a16="http://schemas.microsoft.com/office/drawing/2014/main" id="{5C1DA972-F395-0911-02EC-8DD7344C20A6}"/>
              </a:ext>
            </a:extLst>
          </p:cNvPr>
          <p:cNvSpPr>
            <a:spLocks noGrp="1"/>
          </p:cNvSpPr>
          <p:nvPr>
            <p:ph type="sldNum" sz="quarter" idx="12"/>
          </p:nvPr>
        </p:nvSpPr>
        <p:spPr/>
        <p:txBody>
          <a:bodyPr/>
          <a:lstStyle/>
          <a:p>
            <a:pPr rtl="0"/>
            <a:fld id="{B5CEABB6-07DC-46E8-9B57-56EC44A396E5}" type="slidenum">
              <a:rPr lang="fr-FR" noProof="0" smtClean="0"/>
              <a:t>34</a:t>
            </a:fld>
            <a:endParaRPr lang="fr-FR" noProof="0"/>
          </a:p>
        </p:txBody>
      </p:sp>
      <p:sp>
        <p:nvSpPr>
          <p:cNvPr id="6" name="ZoneTexte 5">
            <a:extLst>
              <a:ext uri="{FF2B5EF4-FFF2-40B4-BE49-F238E27FC236}">
                <a16:creationId xmlns:a16="http://schemas.microsoft.com/office/drawing/2014/main" id="{FABE57CF-E3E5-DE3C-0657-CFF79489B340}"/>
              </a:ext>
            </a:extLst>
          </p:cNvPr>
          <p:cNvSpPr txBox="1"/>
          <p:nvPr/>
        </p:nvSpPr>
        <p:spPr>
          <a:xfrm>
            <a:off x="352635" y="933116"/>
            <a:ext cx="1039906" cy="369332"/>
          </a:xfrm>
          <a:prstGeom prst="rect">
            <a:avLst/>
          </a:prstGeom>
          <a:noFill/>
        </p:spPr>
        <p:txBody>
          <a:bodyPr wrap="square">
            <a:spAutoFit/>
          </a:bodyPr>
          <a:lstStyle/>
          <a:p>
            <a:r>
              <a:rPr lang="fr-FR" sz="1800" b="1" dirty="0">
                <a:solidFill>
                  <a:schemeClr val="accent5">
                    <a:lumMod val="50000"/>
                  </a:schemeClr>
                </a:solidFill>
              </a:rPr>
              <a:t>RECAP</a:t>
            </a:r>
          </a:p>
        </p:txBody>
      </p:sp>
      <p:sp>
        <p:nvSpPr>
          <p:cNvPr id="2" name="Rectangle 1">
            <a:extLst>
              <a:ext uri="{FF2B5EF4-FFF2-40B4-BE49-F238E27FC236}">
                <a16:creationId xmlns:a16="http://schemas.microsoft.com/office/drawing/2014/main" id="{C73FE4E2-25BE-E82C-DD4C-A689F5EA418D}"/>
              </a:ext>
            </a:extLst>
          </p:cNvPr>
          <p:cNvSpPr/>
          <p:nvPr/>
        </p:nvSpPr>
        <p:spPr>
          <a:xfrm>
            <a:off x="1979154" y="2373698"/>
            <a:ext cx="2065041" cy="130061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1200" b="1" dirty="0">
                <a:solidFill>
                  <a:srgbClr val="C00000"/>
                </a:solidFill>
              </a:rPr>
              <a:t>Arrêt des AD</a:t>
            </a:r>
          </a:p>
          <a:p>
            <a:pPr algn="ctr"/>
            <a:r>
              <a:rPr lang="fr-FR" sz="1200" b="1" dirty="0">
                <a:solidFill>
                  <a:srgbClr val="339933"/>
                </a:solidFill>
              </a:rPr>
              <a:t>SEDATION</a:t>
            </a:r>
          </a:p>
          <a:p>
            <a:pPr algn="ctr"/>
            <a:r>
              <a:rPr lang="fr-FR" sz="1200" b="1" dirty="0">
                <a:solidFill>
                  <a:srgbClr val="339933"/>
                </a:solidFill>
              </a:rPr>
              <a:t>Temesta 2,5mg 3/jour</a:t>
            </a:r>
          </a:p>
        </p:txBody>
      </p:sp>
      <p:sp>
        <p:nvSpPr>
          <p:cNvPr id="5" name="Rectangle 4">
            <a:extLst>
              <a:ext uri="{FF2B5EF4-FFF2-40B4-BE49-F238E27FC236}">
                <a16:creationId xmlns:a16="http://schemas.microsoft.com/office/drawing/2014/main" id="{3DB7A94C-E580-0B08-1D76-DCC0F5111A8D}"/>
              </a:ext>
            </a:extLst>
          </p:cNvPr>
          <p:cNvSpPr/>
          <p:nvPr/>
        </p:nvSpPr>
        <p:spPr>
          <a:xfrm>
            <a:off x="350947" y="3849649"/>
            <a:ext cx="1881266" cy="1004592"/>
          </a:xfrm>
          <a:prstGeom prst="rect">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200" dirty="0">
                <a:solidFill>
                  <a:srgbClr val="C00000"/>
                </a:solidFill>
              </a:rPr>
              <a:t>Orientation urgence psy si état maniaque (+/- certificat)</a:t>
            </a:r>
          </a:p>
        </p:txBody>
      </p:sp>
      <p:sp>
        <p:nvSpPr>
          <p:cNvPr id="10" name="Rectangle 9">
            <a:extLst>
              <a:ext uri="{FF2B5EF4-FFF2-40B4-BE49-F238E27FC236}">
                <a16:creationId xmlns:a16="http://schemas.microsoft.com/office/drawing/2014/main" id="{E9E04D7D-6632-81F2-04E2-3C873CCFD81B}"/>
              </a:ext>
            </a:extLst>
          </p:cNvPr>
          <p:cNvSpPr/>
          <p:nvPr/>
        </p:nvSpPr>
        <p:spPr>
          <a:xfrm>
            <a:off x="4352365" y="2399115"/>
            <a:ext cx="2303928" cy="164644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1200" b="1" dirty="0">
                <a:solidFill>
                  <a:srgbClr val="339933"/>
                </a:solidFill>
              </a:rPr>
              <a:t>QUETIAPINE</a:t>
            </a:r>
          </a:p>
          <a:p>
            <a:pPr algn="ctr"/>
            <a:endParaRPr lang="fr-FR" sz="1200" b="1" dirty="0">
              <a:solidFill>
                <a:srgbClr val="339933"/>
              </a:solidFill>
            </a:endParaRPr>
          </a:p>
          <a:p>
            <a:pPr marL="171450" indent="-171450" algn="just">
              <a:buFont typeface="Arial" panose="020B0604020202020204" pitchFamily="34" charset="0"/>
              <a:buChar char="•"/>
            </a:pPr>
            <a:r>
              <a:rPr lang="fr-FR" sz="1200" b="1" dirty="0">
                <a:solidFill>
                  <a:srgbClr val="339933"/>
                </a:solidFill>
              </a:rPr>
              <a:t>J1 : 50 mg </a:t>
            </a:r>
          </a:p>
          <a:p>
            <a:pPr marL="171450" indent="-171450" algn="just">
              <a:buFont typeface="Arial" panose="020B0604020202020204" pitchFamily="34" charset="0"/>
              <a:buChar char="•"/>
            </a:pPr>
            <a:r>
              <a:rPr lang="fr-FR" sz="1200" b="1" dirty="0">
                <a:solidFill>
                  <a:srgbClr val="339933"/>
                </a:solidFill>
              </a:rPr>
              <a:t>J2 : 100mg     </a:t>
            </a:r>
          </a:p>
          <a:p>
            <a:pPr marL="171450" indent="-171450" algn="just">
              <a:buFont typeface="Arial" panose="020B0604020202020204" pitchFamily="34" charset="0"/>
              <a:buChar char="•"/>
            </a:pPr>
            <a:r>
              <a:rPr lang="fr-FR" sz="1200" b="1" dirty="0">
                <a:solidFill>
                  <a:srgbClr val="339933"/>
                </a:solidFill>
              </a:rPr>
              <a:t>J3 : 200mg</a:t>
            </a:r>
          </a:p>
          <a:p>
            <a:pPr marL="171450" indent="-171450" algn="just">
              <a:buFont typeface="Arial" panose="020B0604020202020204" pitchFamily="34" charset="0"/>
              <a:buChar char="•"/>
            </a:pPr>
            <a:r>
              <a:rPr lang="fr-FR" sz="1200" b="1" dirty="0">
                <a:solidFill>
                  <a:srgbClr val="339933"/>
                </a:solidFill>
              </a:rPr>
              <a:t>J4 et + : 300mg/j</a:t>
            </a:r>
          </a:p>
        </p:txBody>
      </p:sp>
      <p:sp>
        <p:nvSpPr>
          <p:cNvPr id="14" name="Rectangle 13">
            <a:extLst>
              <a:ext uri="{FF2B5EF4-FFF2-40B4-BE49-F238E27FC236}">
                <a16:creationId xmlns:a16="http://schemas.microsoft.com/office/drawing/2014/main" id="{0C806CD4-1A72-7780-E178-251A9B4F1E4F}"/>
              </a:ext>
            </a:extLst>
          </p:cNvPr>
          <p:cNvSpPr/>
          <p:nvPr/>
        </p:nvSpPr>
        <p:spPr>
          <a:xfrm>
            <a:off x="1859709" y="6018406"/>
            <a:ext cx="4532126" cy="35964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1200" dirty="0"/>
              <a:t>Orientation vers PEC psychiatrique</a:t>
            </a:r>
          </a:p>
        </p:txBody>
      </p:sp>
      <p:sp>
        <p:nvSpPr>
          <p:cNvPr id="17" name="Rectangle 16">
            <a:extLst>
              <a:ext uri="{FF2B5EF4-FFF2-40B4-BE49-F238E27FC236}">
                <a16:creationId xmlns:a16="http://schemas.microsoft.com/office/drawing/2014/main" id="{81B0C008-D4F3-8DE6-4866-5B151B798326}"/>
              </a:ext>
            </a:extLst>
          </p:cNvPr>
          <p:cNvSpPr/>
          <p:nvPr/>
        </p:nvSpPr>
        <p:spPr>
          <a:xfrm>
            <a:off x="93663" y="1957623"/>
            <a:ext cx="1663420" cy="123499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171450" indent="-171450">
              <a:buFont typeface="Arial" panose="020B0604020202020204" pitchFamily="34" charset="0"/>
              <a:buChar char="•"/>
            </a:pPr>
            <a:r>
              <a:rPr lang="fr-FR" sz="1200" dirty="0"/>
              <a:t>Ajustement TT</a:t>
            </a:r>
          </a:p>
          <a:p>
            <a:pPr marL="171450" indent="-171450">
              <a:buFont typeface="Arial" panose="020B0604020202020204" pitchFamily="34" charset="0"/>
              <a:buChar char="•"/>
            </a:pPr>
            <a:r>
              <a:rPr lang="fr-FR" sz="1200" dirty="0"/>
              <a:t>STOP toxiques</a:t>
            </a:r>
          </a:p>
          <a:p>
            <a:pPr marL="171450" indent="-171450">
              <a:buFont typeface="Arial" panose="020B0604020202020204" pitchFamily="34" charset="0"/>
              <a:buChar char="•"/>
            </a:pPr>
            <a:r>
              <a:rPr lang="fr-FR" sz="1200" dirty="0"/>
              <a:t>Mobilisation de l’entourage</a:t>
            </a:r>
          </a:p>
          <a:p>
            <a:pPr marL="171450" indent="-171450">
              <a:buFont typeface="Arial" panose="020B0604020202020204" pitchFamily="34" charset="0"/>
              <a:buChar char="•"/>
            </a:pPr>
            <a:r>
              <a:rPr lang="fr-FR" sz="1200" dirty="0"/>
              <a:t>Réévaluation rapprochée</a:t>
            </a:r>
          </a:p>
        </p:txBody>
      </p:sp>
      <p:sp>
        <p:nvSpPr>
          <p:cNvPr id="18" name="Rectangle 17">
            <a:extLst>
              <a:ext uri="{FF2B5EF4-FFF2-40B4-BE49-F238E27FC236}">
                <a16:creationId xmlns:a16="http://schemas.microsoft.com/office/drawing/2014/main" id="{57E6990F-B094-7C90-6509-03F9E8CEBDFF}"/>
              </a:ext>
            </a:extLst>
          </p:cNvPr>
          <p:cNvSpPr/>
          <p:nvPr/>
        </p:nvSpPr>
        <p:spPr>
          <a:xfrm>
            <a:off x="1859709" y="932053"/>
            <a:ext cx="4796585" cy="76941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1200" dirty="0"/>
              <a:t>Si patient déjà traité : </a:t>
            </a:r>
            <a:r>
              <a:rPr lang="fr-FR" sz="1200" b="1" dirty="0"/>
              <a:t>vérifier l’observance et réaliser les dosages sanguins </a:t>
            </a:r>
            <a:r>
              <a:rPr lang="fr-FR" sz="1200" dirty="0"/>
              <a:t>du traitement actuel (uniquement pour lithium &amp; anti épileptiques)</a:t>
            </a:r>
          </a:p>
        </p:txBody>
      </p:sp>
      <p:cxnSp>
        <p:nvCxnSpPr>
          <p:cNvPr id="19" name="Connecteur droit avec flèche 18">
            <a:extLst>
              <a:ext uri="{FF2B5EF4-FFF2-40B4-BE49-F238E27FC236}">
                <a16:creationId xmlns:a16="http://schemas.microsoft.com/office/drawing/2014/main" id="{89F21831-E7DF-9495-5EA6-40A5C000683B}"/>
              </a:ext>
            </a:extLst>
          </p:cNvPr>
          <p:cNvCxnSpPr>
            <a:cxnSpLocks/>
            <a:stCxn id="18" idx="1"/>
            <a:endCxn id="17" idx="0"/>
          </p:cNvCxnSpPr>
          <p:nvPr/>
        </p:nvCxnSpPr>
        <p:spPr>
          <a:xfrm flipH="1">
            <a:off x="925373" y="1316761"/>
            <a:ext cx="934336" cy="64086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4" name="Rectangle 23">
            <a:extLst>
              <a:ext uri="{FF2B5EF4-FFF2-40B4-BE49-F238E27FC236}">
                <a16:creationId xmlns:a16="http://schemas.microsoft.com/office/drawing/2014/main" id="{A7AC8308-B79D-22BA-D5D1-9B7707E4C434}"/>
              </a:ext>
            </a:extLst>
          </p:cNvPr>
          <p:cNvSpPr/>
          <p:nvPr/>
        </p:nvSpPr>
        <p:spPr>
          <a:xfrm>
            <a:off x="2319151" y="4231342"/>
            <a:ext cx="1385046" cy="152357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1200" b="1" dirty="0">
                <a:solidFill>
                  <a:srgbClr val="339933"/>
                </a:solidFill>
              </a:rPr>
              <a:t>OLANZAPINE</a:t>
            </a:r>
          </a:p>
          <a:p>
            <a:pPr algn="ctr"/>
            <a:r>
              <a:rPr lang="fr-FR" sz="1200" b="1" dirty="0">
                <a:solidFill>
                  <a:srgbClr val="339933"/>
                </a:solidFill>
              </a:rPr>
              <a:t>10mg/j</a:t>
            </a:r>
          </a:p>
          <a:p>
            <a:pPr algn="ctr"/>
            <a:r>
              <a:rPr lang="fr-FR" sz="1200" b="1" dirty="0">
                <a:solidFill>
                  <a:srgbClr val="339933"/>
                </a:solidFill>
              </a:rPr>
              <a:t> </a:t>
            </a:r>
          </a:p>
          <a:p>
            <a:pPr algn="ctr"/>
            <a:r>
              <a:rPr lang="fr-FR" sz="1200" b="1" dirty="0">
                <a:solidFill>
                  <a:srgbClr val="339933"/>
                </a:solidFill>
              </a:rPr>
              <a:t>Ou</a:t>
            </a:r>
          </a:p>
          <a:p>
            <a:pPr algn="ctr"/>
            <a:endParaRPr lang="fr-FR" sz="1200" b="1" dirty="0">
              <a:solidFill>
                <a:srgbClr val="339933"/>
              </a:solidFill>
            </a:endParaRPr>
          </a:p>
          <a:p>
            <a:pPr algn="ctr"/>
            <a:r>
              <a:rPr lang="fr-FR" sz="1200" b="1" dirty="0">
                <a:solidFill>
                  <a:srgbClr val="339933"/>
                </a:solidFill>
              </a:rPr>
              <a:t> ABILIFY</a:t>
            </a:r>
          </a:p>
          <a:p>
            <a:pPr algn="ctr"/>
            <a:r>
              <a:rPr lang="fr-FR" sz="1200" b="1" dirty="0">
                <a:solidFill>
                  <a:srgbClr val="339933"/>
                </a:solidFill>
              </a:rPr>
              <a:t>15mg/j</a:t>
            </a:r>
          </a:p>
        </p:txBody>
      </p:sp>
      <p:sp>
        <p:nvSpPr>
          <p:cNvPr id="7" name="Rectangle 6">
            <a:extLst>
              <a:ext uri="{FF2B5EF4-FFF2-40B4-BE49-F238E27FC236}">
                <a16:creationId xmlns:a16="http://schemas.microsoft.com/office/drawing/2014/main" id="{7EA50287-4EAD-20B1-4EA2-3ED765B0B636}"/>
              </a:ext>
            </a:extLst>
          </p:cNvPr>
          <p:cNvSpPr/>
          <p:nvPr/>
        </p:nvSpPr>
        <p:spPr>
          <a:xfrm>
            <a:off x="1859710" y="256428"/>
            <a:ext cx="2303930" cy="61939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sz="1200" dirty="0"/>
              <a:t>Décompensation Maniaque/ Hypomaniaque</a:t>
            </a:r>
          </a:p>
        </p:txBody>
      </p:sp>
      <p:sp>
        <p:nvSpPr>
          <p:cNvPr id="8" name="Rectangle 7">
            <a:extLst>
              <a:ext uri="{FF2B5EF4-FFF2-40B4-BE49-F238E27FC236}">
                <a16:creationId xmlns:a16="http://schemas.microsoft.com/office/drawing/2014/main" id="{79D7D193-9D6E-0362-76D6-7CE3BA6A98D4}"/>
              </a:ext>
            </a:extLst>
          </p:cNvPr>
          <p:cNvSpPr/>
          <p:nvPr/>
        </p:nvSpPr>
        <p:spPr>
          <a:xfrm>
            <a:off x="4352365" y="256428"/>
            <a:ext cx="2303930" cy="61939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sz="1200" dirty="0"/>
              <a:t>Décompensation Dépressive</a:t>
            </a:r>
          </a:p>
        </p:txBody>
      </p:sp>
      <p:sp>
        <p:nvSpPr>
          <p:cNvPr id="9" name="Rectangle 8">
            <a:extLst>
              <a:ext uri="{FF2B5EF4-FFF2-40B4-BE49-F238E27FC236}">
                <a16:creationId xmlns:a16="http://schemas.microsoft.com/office/drawing/2014/main" id="{36587B03-2ADD-C51B-3E5F-829FE2AE5A96}"/>
              </a:ext>
            </a:extLst>
          </p:cNvPr>
          <p:cNvSpPr/>
          <p:nvPr/>
        </p:nvSpPr>
        <p:spPr>
          <a:xfrm>
            <a:off x="8225586" y="256427"/>
            <a:ext cx="2303930" cy="61939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171450" indent="-171450">
              <a:buFont typeface="Arial" panose="020B0604020202020204" pitchFamily="34" charset="0"/>
              <a:buChar char="•"/>
            </a:pPr>
            <a:r>
              <a:rPr lang="fr-FR" sz="1200" dirty="0"/>
              <a:t>EUTHYMIQUE / stabilisé sous traitement thymorégulateur</a:t>
            </a:r>
          </a:p>
        </p:txBody>
      </p:sp>
      <p:cxnSp>
        <p:nvCxnSpPr>
          <p:cNvPr id="39" name="Connecteur droit avec flèche 38">
            <a:extLst>
              <a:ext uri="{FF2B5EF4-FFF2-40B4-BE49-F238E27FC236}">
                <a16:creationId xmlns:a16="http://schemas.microsoft.com/office/drawing/2014/main" id="{A7A2CA3E-4D73-C63E-D4D9-A934FF543A63}"/>
              </a:ext>
            </a:extLst>
          </p:cNvPr>
          <p:cNvCxnSpPr>
            <a:cxnSpLocks/>
            <a:stCxn id="10" idx="2"/>
          </p:cNvCxnSpPr>
          <p:nvPr/>
        </p:nvCxnSpPr>
        <p:spPr>
          <a:xfrm>
            <a:off x="5504329" y="4045560"/>
            <a:ext cx="0" cy="196038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8" name="Rectangle 47">
            <a:extLst>
              <a:ext uri="{FF2B5EF4-FFF2-40B4-BE49-F238E27FC236}">
                <a16:creationId xmlns:a16="http://schemas.microsoft.com/office/drawing/2014/main" id="{9F31FAB8-8B98-D0C7-CB78-59B084645D29}"/>
              </a:ext>
            </a:extLst>
          </p:cNvPr>
          <p:cNvSpPr/>
          <p:nvPr/>
        </p:nvSpPr>
        <p:spPr>
          <a:xfrm>
            <a:off x="1859709" y="1849497"/>
            <a:ext cx="4796584" cy="307105"/>
          </a:xfrm>
          <a:prstGeom prst="rect">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200" dirty="0">
                <a:solidFill>
                  <a:srgbClr val="C00000"/>
                </a:solidFill>
              </a:rPr>
              <a:t>En absence de traitement / de possibilité de PEC rapide</a:t>
            </a:r>
          </a:p>
        </p:txBody>
      </p:sp>
      <p:sp>
        <p:nvSpPr>
          <p:cNvPr id="49" name="Rectangle 48">
            <a:extLst>
              <a:ext uri="{FF2B5EF4-FFF2-40B4-BE49-F238E27FC236}">
                <a16:creationId xmlns:a16="http://schemas.microsoft.com/office/drawing/2014/main" id="{47260B02-914C-D2CB-318B-11FAD345447E}"/>
              </a:ext>
            </a:extLst>
          </p:cNvPr>
          <p:cNvSpPr/>
          <p:nvPr/>
        </p:nvSpPr>
        <p:spPr>
          <a:xfrm>
            <a:off x="7234970" y="932053"/>
            <a:ext cx="4266744" cy="769415"/>
          </a:xfrm>
          <a:prstGeom prst="rect">
            <a:avLst/>
          </a:prstGeom>
          <a:ln>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200" b="1" dirty="0">
                <a:solidFill>
                  <a:schemeClr val="tx1"/>
                </a:solidFill>
              </a:rPr>
              <a:t>Si patient déjà traité </a:t>
            </a:r>
            <a:r>
              <a:rPr lang="fr-FR" sz="1200" dirty="0">
                <a:solidFill>
                  <a:schemeClr val="tx1"/>
                </a:solidFill>
              </a:rPr>
              <a:t>(+/- en rupture de suivi)</a:t>
            </a:r>
          </a:p>
        </p:txBody>
      </p:sp>
      <p:sp>
        <p:nvSpPr>
          <p:cNvPr id="58" name="Rectangle 57">
            <a:extLst>
              <a:ext uri="{FF2B5EF4-FFF2-40B4-BE49-F238E27FC236}">
                <a16:creationId xmlns:a16="http://schemas.microsoft.com/office/drawing/2014/main" id="{EAC856A8-EA84-988E-E6DD-164EB8EDD994}"/>
              </a:ext>
            </a:extLst>
          </p:cNvPr>
          <p:cNvSpPr/>
          <p:nvPr/>
        </p:nvSpPr>
        <p:spPr>
          <a:xfrm>
            <a:off x="4349656" y="4129448"/>
            <a:ext cx="2303927" cy="608182"/>
          </a:xfrm>
          <a:prstGeom prst="rect">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200" b="1" dirty="0">
                <a:solidFill>
                  <a:srgbClr val="C00000"/>
                </a:solidFill>
              </a:rPr>
              <a:t> JAMAIS d’AD SEUL !</a:t>
            </a:r>
          </a:p>
        </p:txBody>
      </p:sp>
      <p:sp>
        <p:nvSpPr>
          <p:cNvPr id="59" name="Rectangle 58">
            <a:extLst>
              <a:ext uri="{FF2B5EF4-FFF2-40B4-BE49-F238E27FC236}">
                <a16:creationId xmlns:a16="http://schemas.microsoft.com/office/drawing/2014/main" id="{9808CB97-6C60-7C68-667F-7676F971FE9A}"/>
              </a:ext>
            </a:extLst>
          </p:cNvPr>
          <p:cNvSpPr/>
          <p:nvPr/>
        </p:nvSpPr>
        <p:spPr>
          <a:xfrm>
            <a:off x="7234971" y="2535626"/>
            <a:ext cx="4266744" cy="61474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1200" b="1" dirty="0">
                <a:solidFill>
                  <a:srgbClr val="339933"/>
                </a:solidFill>
              </a:rPr>
              <a:t>Surveillance </a:t>
            </a:r>
            <a:r>
              <a:rPr lang="fr-FR" sz="1200" b="1" dirty="0" err="1">
                <a:solidFill>
                  <a:srgbClr val="339933"/>
                </a:solidFill>
              </a:rPr>
              <a:t>clinico</a:t>
            </a:r>
            <a:r>
              <a:rPr lang="fr-FR" sz="1200" b="1" dirty="0">
                <a:solidFill>
                  <a:srgbClr val="339933"/>
                </a:solidFill>
              </a:rPr>
              <a:t>-biologique</a:t>
            </a:r>
          </a:p>
        </p:txBody>
      </p:sp>
      <p:sp>
        <p:nvSpPr>
          <p:cNvPr id="62" name="Rectangle 61">
            <a:extLst>
              <a:ext uri="{FF2B5EF4-FFF2-40B4-BE49-F238E27FC236}">
                <a16:creationId xmlns:a16="http://schemas.microsoft.com/office/drawing/2014/main" id="{30F8651F-D879-2DA7-B842-07AA6F2970F8}"/>
              </a:ext>
            </a:extLst>
          </p:cNvPr>
          <p:cNvSpPr/>
          <p:nvPr/>
        </p:nvSpPr>
        <p:spPr>
          <a:xfrm>
            <a:off x="7234971" y="1796915"/>
            <a:ext cx="4266744" cy="61474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1200" b="1" dirty="0">
                <a:solidFill>
                  <a:srgbClr val="339933"/>
                </a:solidFill>
              </a:rPr>
              <a:t>Observance / RHD / prévenir si signes d’alarmes</a:t>
            </a:r>
          </a:p>
        </p:txBody>
      </p:sp>
      <p:graphicFrame>
        <p:nvGraphicFramePr>
          <p:cNvPr id="66" name="Tableau 65">
            <a:extLst>
              <a:ext uri="{FF2B5EF4-FFF2-40B4-BE49-F238E27FC236}">
                <a16:creationId xmlns:a16="http://schemas.microsoft.com/office/drawing/2014/main" id="{A9AAD27A-A672-42E0-93F6-07616283CBF6}"/>
              </a:ext>
            </a:extLst>
          </p:cNvPr>
          <p:cNvGraphicFramePr>
            <a:graphicFrameLocks noGrp="1"/>
          </p:cNvGraphicFramePr>
          <p:nvPr>
            <p:extLst>
              <p:ext uri="{D42A27DB-BD31-4B8C-83A1-F6EECF244321}">
                <p14:modId xmlns:p14="http://schemas.microsoft.com/office/powerpoint/2010/main" val="812367110"/>
              </p:ext>
            </p:extLst>
          </p:nvPr>
        </p:nvGraphicFramePr>
        <p:xfrm>
          <a:off x="7037294" y="3254371"/>
          <a:ext cx="4685325" cy="2382520"/>
        </p:xfrm>
        <a:graphic>
          <a:graphicData uri="http://schemas.openxmlformats.org/drawingml/2006/table">
            <a:tbl>
              <a:tblPr firstRow="1" bandRow="1">
                <a:tableStyleId>{93296810-A885-4BE3-A3E7-6D5BEEA58F35}</a:tableStyleId>
              </a:tblPr>
              <a:tblGrid>
                <a:gridCol w="1558567">
                  <a:extLst>
                    <a:ext uri="{9D8B030D-6E8A-4147-A177-3AD203B41FA5}">
                      <a16:colId xmlns:a16="http://schemas.microsoft.com/office/drawing/2014/main" val="3079485510"/>
                    </a:ext>
                  </a:extLst>
                </a:gridCol>
                <a:gridCol w="1563379">
                  <a:extLst>
                    <a:ext uri="{9D8B030D-6E8A-4147-A177-3AD203B41FA5}">
                      <a16:colId xmlns:a16="http://schemas.microsoft.com/office/drawing/2014/main" val="861545371"/>
                    </a:ext>
                  </a:extLst>
                </a:gridCol>
                <a:gridCol w="1563379">
                  <a:extLst>
                    <a:ext uri="{9D8B030D-6E8A-4147-A177-3AD203B41FA5}">
                      <a16:colId xmlns:a16="http://schemas.microsoft.com/office/drawing/2014/main" val="568819671"/>
                    </a:ext>
                  </a:extLst>
                </a:gridCol>
              </a:tblGrid>
              <a:tr h="370840">
                <a:tc>
                  <a:txBody>
                    <a:bodyPr/>
                    <a:lstStyle/>
                    <a:p>
                      <a:pPr algn="ctr"/>
                      <a:r>
                        <a:rPr lang="fr-FR" dirty="0"/>
                        <a:t>Lithium</a:t>
                      </a:r>
                    </a:p>
                  </a:txBody>
                  <a:tcPr/>
                </a:tc>
                <a:tc>
                  <a:txBody>
                    <a:bodyPr/>
                    <a:lstStyle/>
                    <a:p>
                      <a:pPr algn="ctr"/>
                      <a:r>
                        <a:rPr lang="fr-FR" dirty="0"/>
                        <a:t>AP(A)</a:t>
                      </a:r>
                    </a:p>
                  </a:txBody>
                  <a:tcPr/>
                </a:tc>
                <a:tc>
                  <a:txBody>
                    <a:bodyPr/>
                    <a:lstStyle/>
                    <a:p>
                      <a:pPr algn="ctr"/>
                      <a:r>
                        <a:rPr lang="fr-FR" dirty="0"/>
                        <a:t>A-Epileptique</a:t>
                      </a:r>
                    </a:p>
                  </a:txBody>
                  <a:tcPr/>
                </a:tc>
                <a:extLst>
                  <a:ext uri="{0D108BD9-81ED-4DB2-BD59-A6C34878D82A}">
                    <a16:rowId xmlns:a16="http://schemas.microsoft.com/office/drawing/2014/main" val="791939180"/>
                  </a:ext>
                </a:extLst>
              </a:tr>
              <a:tr h="0">
                <a:tc>
                  <a:txBody>
                    <a:bodyPr/>
                    <a:lstStyle/>
                    <a:p>
                      <a:pPr algn="ctr"/>
                      <a:r>
                        <a:rPr lang="fr-FR" sz="1200" b="1" dirty="0"/>
                        <a:t>1 / 6 MOIS </a:t>
                      </a:r>
                      <a:r>
                        <a:rPr lang="fr-FR" sz="1200" b="1" dirty="0">
                          <a:solidFill>
                            <a:srgbClr val="C00000"/>
                          </a:solidFill>
                        </a:rPr>
                        <a:t>(+si </a:t>
                      </a:r>
                      <a:r>
                        <a:rPr lang="fr-FR" sz="1200" b="1" dirty="0" err="1">
                          <a:solidFill>
                            <a:srgbClr val="C00000"/>
                          </a:solidFill>
                        </a:rPr>
                        <a:t>FdR</a:t>
                      </a:r>
                      <a:r>
                        <a:rPr lang="fr-FR" sz="1200" b="1" dirty="0">
                          <a:solidFill>
                            <a:srgbClr val="C00000"/>
                          </a:solidFill>
                        </a:rPr>
                        <a:t>)</a:t>
                      </a:r>
                    </a:p>
                    <a:p>
                      <a:pPr algn="ctr"/>
                      <a:endParaRPr lang="fr-FR" sz="1200" b="1" dirty="0">
                        <a:solidFill>
                          <a:srgbClr val="C00000"/>
                        </a:solidFill>
                      </a:endParaRPr>
                    </a:p>
                    <a:p>
                      <a:pPr marL="171450" indent="-171450">
                        <a:buFont typeface="Arial" panose="020B0604020202020204" pitchFamily="34" charset="0"/>
                        <a:buChar char="•"/>
                      </a:pPr>
                      <a:r>
                        <a:rPr lang="fr-FR" sz="1200" dirty="0"/>
                        <a:t>Poids</a:t>
                      </a:r>
                    </a:p>
                    <a:p>
                      <a:pPr marL="171450" indent="-171450">
                        <a:buFont typeface="Arial" panose="020B0604020202020204" pitchFamily="34" charset="0"/>
                        <a:buChar char="•"/>
                      </a:pPr>
                      <a:r>
                        <a:rPr lang="fr-FR" sz="1200" dirty="0"/>
                        <a:t>Lithiémie</a:t>
                      </a:r>
                    </a:p>
                    <a:p>
                      <a:pPr marL="171450" indent="-171450">
                        <a:buFont typeface="Arial" panose="020B0604020202020204" pitchFamily="34" charset="0"/>
                        <a:buChar char="•"/>
                      </a:pPr>
                      <a:r>
                        <a:rPr lang="fr-FR" sz="1200" dirty="0"/>
                        <a:t>Bilan rénal</a:t>
                      </a:r>
                    </a:p>
                    <a:p>
                      <a:pPr marL="171450" indent="-171450">
                        <a:buFont typeface="Arial" panose="020B0604020202020204" pitchFamily="34" charset="0"/>
                        <a:buChar char="•"/>
                      </a:pPr>
                      <a:r>
                        <a:rPr lang="fr-FR" sz="1200" dirty="0"/>
                        <a:t>calcémie</a:t>
                      </a:r>
                    </a:p>
                    <a:p>
                      <a:pPr marL="171450" indent="-171450">
                        <a:buFont typeface="Arial" panose="020B0604020202020204" pitchFamily="34" charset="0"/>
                        <a:buChar char="•"/>
                      </a:pPr>
                      <a:endParaRPr lang="fr-FR" sz="1200" dirty="0"/>
                    </a:p>
                  </a:txBody>
                  <a:tcPr/>
                </a:tc>
                <a:tc>
                  <a:txBody>
                    <a:bodyPr/>
                    <a:lstStyle/>
                    <a:p>
                      <a:pPr marL="0" indent="0" algn="ctr">
                        <a:buFont typeface="Arial" panose="020B0604020202020204" pitchFamily="34" charset="0"/>
                        <a:buNone/>
                      </a:pPr>
                      <a:r>
                        <a:rPr lang="fr-FR" sz="1200" b="1" dirty="0"/>
                        <a:t>1 / AN</a:t>
                      </a:r>
                    </a:p>
                    <a:p>
                      <a:pPr marL="0" indent="0" algn="ctr">
                        <a:buFont typeface="Arial" panose="020B0604020202020204" pitchFamily="34" charset="0"/>
                        <a:buNone/>
                      </a:pPr>
                      <a:endParaRPr lang="fr-FR" sz="1200" b="1" dirty="0"/>
                    </a:p>
                    <a:p>
                      <a:pPr marL="171450" indent="-171450">
                        <a:buFont typeface="Arial" panose="020B0604020202020204" pitchFamily="34" charset="0"/>
                        <a:buChar char="•"/>
                      </a:pPr>
                      <a:r>
                        <a:rPr lang="fr-FR" sz="1200" dirty="0"/>
                        <a:t>Poids/TA/tour de taille</a:t>
                      </a:r>
                    </a:p>
                    <a:p>
                      <a:pPr marL="171450" indent="-171450">
                        <a:buFont typeface="Arial" panose="020B0604020202020204" pitchFamily="34" charset="0"/>
                        <a:buChar char="•"/>
                      </a:pPr>
                      <a:r>
                        <a:rPr lang="fr-FR" sz="1200" dirty="0"/>
                        <a:t>glycémie/bilan lipidique</a:t>
                      </a:r>
                    </a:p>
                  </a:txBody>
                  <a:tcPr/>
                </a:tc>
                <a:tc>
                  <a:txBody>
                    <a:bodyPr/>
                    <a:lstStyle/>
                    <a:p>
                      <a:pPr algn="ctr"/>
                      <a:r>
                        <a:rPr lang="fr-FR" sz="1200" b="1" dirty="0"/>
                        <a:t>1 / AN</a:t>
                      </a:r>
                    </a:p>
                    <a:p>
                      <a:pPr algn="ctr"/>
                      <a:endParaRPr lang="fr-FR" sz="1200" b="1" dirty="0"/>
                    </a:p>
                    <a:p>
                      <a:pPr marL="171450" indent="-171450">
                        <a:buFont typeface="Arial" panose="020B0604020202020204" pitchFamily="34" charset="0"/>
                        <a:buChar char="•"/>
                      </a:pPr>
                      <a:r>
                        <a:rPr lang="fr-FR" sz="1200" dirty="0"/>
                        <a:t>Poids</a:t>
                      </a:r>
                    </a:p>
                    <a:p>
                      <a:pPr marL="171450" indent="-171450">
                        <a:buFont typeface="Arial" panose="020B0604020202020204" pitchFamily="34" charset="0"/>
                        <a:buChar char="•"/>
                      </a:pPr>
                      <a:r>
                        <a:rPr lang="fr-FR" sz="1200" dirty="0"/>
                        <a:t>Bilan hépatique</a:t>
                      </a:r>
                    </a:p>
                  </a:txBody>
                  <a:tcPr/>
                </a:tc>
                <a:extLst>
                  <a:ext uri="{0D108BD9-81ED-4DB2-BD59-A6C34878D82A}">
                    <a16:rowId xmlns:a16="http://schemas.microsoft.com/office/drawing/2014/main" val="2703600944"/>
                  </a:ext>
                </a:extLst>
              </a:tr>
              <a:tr h="370840">
                <a:tc>
                  <a:txBody>
                    <a:bodyPr/>
                    <a:lstStyle/>
                    <a:p>
                      <a:pPr algn="ctr"/>
                      <a:r>
                        <a:rPr lang="fr-FR" sz="1200" dirty="0">
                          <a:solidFill>
                            <a:srgbClr val="C00000"/>
                          </a:solidFill>
                        </a:rPr>
                        <a:t> IEC</a:t>
                      </a:r>
                    </a:p>
                    <a:p>
                      <a:pPr algn="ctr"/>
                      <a:r>
                        <a:rPr lang="fr-FR" sz="1200" dirty="0">
                          <a:solidFill>
                            <a:srgbClr val="C00000"/>
                          </a:solidFill>
                        </a:rPr>
                        <a:t> Thiazidique</a:t>
                      </a:r>
                    </a:p>
                    <a:p>
                      <a:pPr algn="ctr"/>
                      <a:r>
                        <a:rPr lang="fr-FR" sz="1200" dirty="0">
                          <a:solidFill>
                            <a:srgbClr val="C00000"/>
                          </a:solidFill>
                        </a:rPr>
                        <a:t> AINS</a:t>
                      </a:r>
                    </a:p>
                  </a:txBody>
                  <a:tcPr/>
                </a:tc>
                <a:tc>
                  <a:txBody>
                    <a:bodyPr/>
                    <a:lstStyle/>
                    <a:p>
                      <a:pPr algn="ctr"/>
                      <a:r>
                        <a:rPr lang="fr-FR" sz="1200" dirty="0">
                          <a:solidFill>
                            <a:srgbClr val="C00000"/>
                          </a:solidFill>
                        </a:rPr>
                        <a:t>Discuter la balance B/R en cas de </a:t>
                      </a:r>
                      <a:r>
                        <a:rPr lang="fr-FR" sz="1200" dirty="0" err="1">
                          <a:solidFill>
                            <a:srgbClr val="C00000"/>
                          </a:solidFill>
                        </a:rPr>
                        <a:t>sd</a:t>
                      </a:r>
                      <a:r>
                        <a:rPr lang="fr-FR" sz="1200" dirty="0">
                          <a:solidFill>
                            <a:srgbClr val="C00000"/>
                          </a:solidFill>
                        </a:rPr>
                        <a:t> métabolique</a:t>
                      </a:r>
                    </a:p>
                  </a:txBody>
                  <a:tcPr/>
                </a:tc>
                <a:tc>
                  <a:txBody>
                    <a:bodyPr/>
                    <a:lstStyle/>
                    <a:p>
                      <a:endParaRPr lang="fr-FR" dirty="0"/>
                    </a:p>
                  </a:txBody>
                  <a:tcPr/>
                </a:tc>
                <a:extLst>
                  <a:ext uri="{0D108BD9-81ED-4DB2-BD59-A6C34878D82A}">
                    <a16:rowId xmlns:a16="http://schemas.microsoft.com/office/drawing/2014/main" val="987221409"/>
                  </a:ext>
                </a:extLst>
              </a:tr>
            </a:tbl>
          </a:graphicData>
        </a:graphic>
      </p:graphicFrame>
      <p:pic>
        <p:nvPicPr>
          <p:cNvPr id="69" name="Image 68">
            <a:extLst>
              <a:ext uri="{FF2B5EF4-FFF2-40B4-BE49-F238E27FC236}">
                <a16:creationId xmlns:a16="http://schemas.microsoft.com/office/drawing/2014/main" id="{E109E9B8-A2E1-1541-0089-0E5F5234E98E}"/>
              </a:ext>
            </a:extLst>
          </p:cNvPr>
          <p:cNvPicPr>
            <a:picLocks noChangeAspect="1"/>
          </p:cNvPicPr>
          <p:nvPr/>
        </p:nvPicPr>
        <p:blipFill>
          <a:blip r:embed="rId2"/>
          <a:stretch>
            <a:fillRect/>
          </a:stretch>
        </p:blipFill>
        <p:spPr>
          <a:xfrm>
            <a:off x="7203609" y="5208494"/>
            <a:ext cx="201706" cy="201706"/>
          </a:xfrm>
          <a:prstGeom prst="rect">
            <a:avLst/>
          </a:prstGeom>
        </p:spPr>
      </p:pic>
      <p:cxnSp>
        <p:nvCxnSpPr>
          <p:cNvPr id="3" name="Connecteur droit avec flèche 2">
            <a:extLst>
              <a:ext uri="{FF2B5EF4-FFF2-40B4-BE49-F238E27FC236}">
                <a16:creationId xmlns:a16="http://schemas.microsoft.com/office/drawing/2014/main" id="{28EF5E9A-6B82-12DA-50AF-5E120CE0A06D}"/>
              </a:ext>
            </a:extLst>
          </p:cNvPr>
          <p:cNvCxnSpPr>
            <a:cxnSpLocks/>
            <a:stCxn id="66" idx="2"/>
            <a:endCxn id="14" idx="3"/>
          </p:cNvCxnSpPr>
          <p:nvPr/>
        </p:nvCxnSpPr>
        <p:spPr>
          <a:xfrm flipH="1">
            <a:off x="6391835" y="5636891"/>
            <a:ext cx="2988121" cy="56133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551259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272B8F-F4DD-A9DE-4138-28CAF1907D7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BF9DF5D-22E7-65DE-E8A0-2917BF726FC2}"/>
              </a:ext>
            </a:extLst>
          </p:cNvPr>
          <p:cNvSpPr>
            <a:spLocks noGrp="1"/>
          </p:cNvSpPr>
          <p:nvPr>
            <p:ph type="ctrTitle"/>
          </p:nvPr>
        </p:nvSpPr>
        <p:spPr>
          <a:xfrm>
            <a:off x="5915977" y="4606290"/>
            <a:ext cx="5218188" cy="1122202"/>
          </a:xfrm>
        </p:spPr>
        <p:txBody>
          <a:bodyPr/>
          <a:lstStyle/>
          <a:p>
            <a:r>
              <a:rPr lang="fr-FR" cap="none" dirty="0">
                <a:solidFill>
                  <a:schemeClr val="accent5">
                    <a:lumMod val="50000"/>
                  </a:schemeClr>
                </a:solidFill>
                <a:latin typeface="+mn-lt"/>
              </a:rPr>
              <a:t>P</a:t>
            </a:r>
            <a:r>
              <a:rPr lang="fr-FR" cap="none" dirty="0">
                <a:latin typeface="+mn-lt"/>
              </a:rPr>
              <a:t>our aller plus loin</a:t>
            </a:r>
            <a:br>
              <a:rPr lang="fr-FR" cap="none" dirty="0">
                <a:latin typeface="+mn-lt"/>
              </a:rPr>
            </a:br>
            <a:r>
              <a:rPr lang="fr-FR" sz="2400" i="1" cap="none" dirty="0">
                <a:latin typeface="+mn-lt"/>
              </a:rPr>
              <a:t>Discussion</a:t>
            </a:r>
          </a:p>
        </p:txBody>
      </p:sp>
      <p:pic>
        <p:nvPicPr>
          <p:cNvPr id="3" name="Image 2">
            <a:extLst>
              <a:ext uri="{FF2B5EF4-FFF2-40B4-BE49-F238E27FC236}">
                <a16:creationId xmlns:a16="http://schemas.microsoft.com/office/drawing/2014/main" id="{6BF4596C-8B48-ED1B-79C0-BB9A96701B60}"/>
              </a:ext>
            </a:extLst>
          </p:cNvPr>
          <p:cNvPicPr>
            <a:picLocks noChangeAspect="1"/>
          </p:cNvPicPr>
          <p:nvPr/>
        </p:nvPicPr>
        <p:blipFill>
          <a:blip r:embed="rId2"/>
          <a:stretch>
            <a:fillRect/>
          </a:stretch>
        </p:blipFill>
        <p:spPr>
          <a:xfrm>
            <a:off x="7819319" y="2343467"/>
            <a:ext cx="3314846" cy="2171065"/>
          </a:xfrm>
          <a:prstGeom prst="rect">
            <a:avLst/>
          </a:prstGeom>
        </p:spPr>
      </p:pic>
    </p:spTree>
    <p:extLst>
      <p:ext uri="{BB962C8B-B14F-4D97-AF65-F5344CB8AC3E}">
        <p14:creationId xmlns:p14="http://schemas.microsoft.com/office/powerpoint/2010/main" val="2464344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CBC8DE-A39F-6D56-7C05-C43DEF70B91D}"/>
            </a:ext>
          </a:extLst>
        </p:cNvPr>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27AC829C-4F84-C1FB-80F0-D02FA2E07821}"/>
              </a:ext>
            </a:extLst>
          </p:cNvPr>
          <p:cNvSpPr>
            <a:spLocks noGrp="1"/>
          </p:cNvSpPr>
          <p:nvPr>
            <p:ph type="body" sz="quarter" idx="26"/>
          </p:nvPr>
        </p:nvSpPr>
        <p:spPr>
          <a:xfrm>
            <a:off x="2786064" y="917135"/>
            <a:ext cx="9129712" cy="5023729"/>
          </a:xfrm>
        </p:spPr>
        <p:txBody>
          <a:bodyPr>
            <a:normAutofit fontScale="85000" lnSpcReduction="20000"/>
          </a:bodyPr>
          <a:lstStyle/>
          <a:p>
            <a:r>
              <a:rPr lang="fr-FR" sz="2400" b="1" dirty="0">
                <a:solidFill>
                  <a:schemeClr val="accent5">
                    <a:lumMod val="50000"/>
                  </a:schemeClr>
                </a:solidFill>
              </a:rPr>
              <a:t>Cas particulier de la femme enceinte</a:t>
            </a:r>
          </a:p>
          <a:p>
            <a:endParaRPr lang="fr-FR" sz="2400" b="1" dirty="0">
              <a:solidFill>
                <a:schemeClr val="accent5">
                  <a:lumMod val="50000"/>
                </a:schemeClr>
              </a:solidFill>
            </a:endParaRPr>
          </a:p>
          <a:p>
            <a:r>
              <a:rPr lang="fr-FR" sz="2400" b="1" dirty="0">
                <a:solidFill>
                  <a:schemeClr val="accent5">
                    <a:lumMod val="50000"/>
                  </a:schemeClr>
                </a:solidFill>
              </a:rPr>
              <a:t>Projet de grossesse</a:t>
            </a:r>
          </a:p>
          <a:p>
            <a:pPr marL="342900" indent="-342900">
              <a:buFont typeface="Arial" panose="020B0604020202020204" pitchFamily="34" charset="0"/>
              <a:buChar char="•"/>
            </a:pPr>
            <a:r>
              <a:rPr lang="fr-FR" sz="2400" dirty="0">
                <a:solidFill>
                  <a:schemeClr val="accent5">
                    <a:lumMod val="50000"/>
                  </a:schemeClr>
                </a:solidFill>
              </a:rPr>
              <a:t>Multiples molécules  envisageables, à discuter en fonction des souhaites d’allaitement ou non</a:t>
            </a:r>
          </a:p>
          <a:p>
            <a:pPr marL="342900" indent="-342900">
              <a:buFont typeface="Arial" panose="020B0604020202020204" pitchFamily="34" charset="0"/>
              <a:buChar char="•"/>
            </a:pPr>
            <a:r>
              <a:rPr lang="fr-FR" sz="2400" dirty="0">
                <a:solidFill>
                  <a:schemeClr val="accent5">
                    <a:lumMod val="50000"/>
                  </a:schemeClr>
                </a:solidFill>
              </a:rPr>
              <a:t>PAS d’ARRET du TRAITEMENT</a:t>
            </a:r>
          </a:p>
          <a:p>
            <a:r>
              <a:rPr lang="fr-FR" sz="2400" b="1" dirty="0">
                <a:solidFill>
                  <a:schemeClr val="accent5">
                    <a:lumMod val="50000"/>
                  </a:schemeClr>
                </a:solidFill>
              </a:rPr>
              <a:t>Grossesse</a:t>
            </a:r>
          </a:p>
          <a:p>
            <a:pPr marL="342900" indent="-342900">
              <a:buFont typeface="Arial" panose="020B0604020202020204" pitchFamily="34" charset="0"/>
              <a:buChar char="•"/>
            </a:pPr>
            <a:r>
              <a:rPr lang="fr-FR" sz="2400" dirty="0">
                <a:solidFill>
                  <a:schemeClr val="accent5">
                    <a:lumMod val="50000"/>
                  </a:schemeClr>
                </a:solidFill>
              </a:rPr>
              <a:t>En cas de découverte de grossesse pas d’</a:t>
            </a:r>
            <a:r>
              <a:rPr lang="fr-FR" sz="2400" dirty="0" err="1">
                <a:solidFill>
                  <a:schemeClr val="accent5">
                    <a:lumMod val="50000"/>
                  </a:schemeClr>
                </a:solidFill>
              </a:rPr>
              <a:t>arret</a:t>
            </a:r>
            <a:r>
              <a:rPr lang="fr-FR" sz="2400" dirty="0">
                <a:solidFill>
                  <a:schemeClr val="accent5">
                    <a:lumMod val="50000"/>
                  </a:schemeClr>
                </a:solidFill>
              </a:rPr>
              <a:t> brutal des traitements / évaluation des effets tératogène et discussion balance B/R (psy-gynéco) avant toute modifications</a:t>
            </a:r>
          </a:p>
          <a:p>
            <a:r>
              <a:rPr lang="fr-FR" sz="2400" b="1" dirty="0">
                <a:solidFill>
                  <a:schemeClr val="accent5">
                    <a:lumMod val="50000"/>
                  </a:schemeClr>
                </a:solidFill>
              </a:rPr>
              <a:t>Post partum</a:t>
            </a:r>
          </a:p>
          <a:p>
            <a:pPr marL="342900" indent="-342900">
              <a:buFont typeface="Arial" panose="020B0604020202020204" pitchFamily="34" charset="0"/>
              <a:buChar char="•"/>
            </a:pPr>
            <a:r>
              <a:rPr lang="fr-FR" sz="2400" dirty="0">
                <a:solidFill>
                  <a:schemeClr val="accent5">
                    <a:lumMod val="50000"/>
                  </a:schemeClr>
                </a:solidFill>
              </a:rPr>
              <a:t>Ne pas redouter le post partum, vigilance sans dramatisation</a:t>
            </a:r>
          </a:p>
          <a:p>
            <a:pPr marL="342900" indent="-342900">
              <a:buFont typeface="Arial" panose="020B0604020202020204" pitchFamily="34" charset="0"/>
              <a:buChar char="•"/>
            </a:pPr>
            <a:endParaRPr lang="fr-FR" sz="2400" dirty="0">
              <a:solidFill>
                <a:schemeClr val="accent5">
                  <a:lumMod val="50000"/>
                </a:schemeClr>
              </a:solidFill>
            </a:endParaRPr>
          </a:p>
          <a:p>
            <a:r>
              <a:rPr lang="fr-FR" sz="2400" dirty="0">
                <a:solidFill>
                  <a:schemeClr val="accent5">
                    <a:lumMod val="50000"/>
                  </a:schemeClr>
                </a:solidFill>
              </a:rPr>
              <a:t>Thymorégulateurs les plus « </a:t>
            </a:r>
            <a:r>
              <a:rPr lang="fr-FR" sz="2400" dirty="0" err="1">
                <a:solidFill>
                  <a:schemeClr val="accent5">
                    <a:lumMod val="50000"/>
                  </a:schemeClr>
                </a:solidFill>
              </a:rPr>
              <a:t>safe</a:t>
            </a:r>
            <a:r>
              <a:rPr lang="fr-FR" sz="2400" dirty="0">
                <a:solidFill>
                  <a:schemeClr val="accent5">
                    <a:lumMod val="50000"/>
                  </a:schemeClr>
                </a:solidFill>
              </a:rPr>
              <a:t> » chez femme enceinte : APA et LAMICTAL </a:t>
            </a:r>
          </a:p>
          <a:p>
            <a:endParaRPr lang="fr-FR" sz="2400" dirty="0">
              <a:solidFill>
                <a:schemeClr val="accent5">
                  <a:lumMod val="50000"/>
                </a:schemeClr>
              </a:solidFill>
            </a:endParaRPr>
          </a:p>
          <a:p>
            <a:endParaRPr lang="fr-FR" sz="3200" dirty="0">
              <a:solidFill>
                <a:schemeClr val="accent5">
                  <a:lumMod val="50000"/>
                </a:schemeClr>
              </a:solidFill>
            </a:endParaRPr>
          </a:p>
          <a:p>
            <a:pPr marL="342900" indent="-342900">
              <a:buFont typeface="Arial" panose="020B0604020202020204" pitchFamily="34" charset="0"/>
              <a:buChar char="•"/>
            </a:pPr>
            <a:endParaRPr lang="fr-FR" sz="3200" dirty="0">
              <a:solidFill>
                <a:schemeClr val="accent5">
                  <a:lumMod val="50000"/>
                </a:schemeClr>
              </a:solidFill>
            </a:endParaRPr>
          </a:p>
        </p:txBody>
      </p:sp>
      <p:sp>
        <p:nvSpPr>
          <p:cNvPr id="2" name="Rectangle : coins arrondis 1">
            <a:extLst>
              <a:ext uri="{FF2B5EF4-FFF2-40B4-BE49-F238E27FC236}">
                <a16:creationId xmlns:a16="http://schemas.microsoft.com/office/drawing/2014/main" id="{FAF5BF53-4F8C-56F1-E5C8-7FBB3E32459A}"/>
              </a:ext>
            </a:extLst>
          </p:cNvPr>
          <p:cNvSpPr/>
          <p:nvPr/>
        </p:nvSpPr>
        <p:spPr>
          <a:xfrm>
            <a:off x="2479040" y="5222240"/>
            <a:ext cx="9129712" cy="609600"/>
          </a:xfrm>
          <a:prstGeom prst="round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fr-FR"/>
          </a:p>
        </p:txBody>
      </p:sp>
      <p:pic>
        <p:nvPicPr>
          <p:cNvPr id="3" name="Image 2">
            <a:extLst>
              <a:ext uri="{FF2B5EF4-FFF2-40B4-BE49-F238E27FC236}">
                <a16:creationId xmlns:a16="http://schemas.microsoft.com/office/drawing/2014/main" id="{E0844AF3-AF5E-99AD-0DAF-E01625F3C677}"/>
              </a:ext>
            </a:extLst>
          </p:cNvPr>
          <p:cNvPicPr>
            <a:picLocks noChangeAspect="1"/>
          </p:cNvPicPr>
          <p:nvPr/>
        </p:nvPicPr>
        <p:blipFill>
          <a:blip r:embed="rId2"/>
          <a:stretch>
            <a:fillRect/>
          </a:stretch>
        </p:blipFill>
        <p:spPr>
          <a:xfrm>
            <a:off x="10025380" y="161485"/>
            <a:ext cx="1511300" cy="1511300"/>
          </a:xfrm>
          <a:prstGeom prst="rect">
            <a:avLst/>
          </a:prstGeom>
        </p:spPr>
      </p:pic>
    </p:spTree>
    <p:extLst>
      <p:ext uri="{BB962C8B-B14F-4D97-AF65-F5344CB8AC3E}">
        <p14:creationId xmlns:p14="http://schemas.microsoft.com/office/powerpoint/2010/main" val="41381676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3AE61E-E234-F89F-5C63-178C5B0A805B}"/>
            </a:ext>
          </a:extLst>
        </p:cNvPr>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160FB358-A46E-E4B1-A23F-6C5F618219D1}"/>
              </a:ext>
            </a:extLst>
          </p:cNvPr>
          <p:cNvSpPr>
            <a:spLocks noGrp="1"/>
          </p:cNvSpPr>
          <p:nvPr>
            <p:ph type="body" sz="quarter" idx="26"/>
          </p:nvPr>
        </p:nvSpPr>
        <p:spPr>
          <a:xfrm>
            <a:off x="2786064" y="917135"/>
            <a:ext cx="9129712" cy="5023729"/>
          </a:xfrm>
        </p:spPr>
        <p:txBody>
          <a:bodyPr>
            <a:normAutofit fontScale="85000" lnSpcReduction="20000"/>
          </a:bodyPr>
          <a:lstStyle/>
          <a:p>
            <a:r>
              <a:rPr lang="fr-FR" sz="2800" b="1" dirty="0">
                <a:solidFill>
                  <a:schemeClr val="accent5">
                    <a:lumMod val="50000"/>
                  </a:schemeClr>
                </a:solidFill>
              </a:rPr>
              <a:t>Gestion du patient maniaque / hypomaniaque</a:t>
            </a:r>
          </a:p>
          <a:p>
            <a:endParaRPr lang="fr-FR" sz="2400" b="1" dirty="0">
              <a:solidFill>
                <a:schemeClr val="accent5">
                  <a:lumMod val="50000"/>
                </a:schemeClr>
              </a:solidFill>
            </a:endParaRPr>
          </a:p>
          <a:p>
            <a:pPr marL="342900" indent="-342900">
              <a:buFont typeface="Arial" panose="020B0604020202020204" pitchFamily="34" charset="0"/>
              <a:buChar char="•"/>
            </a:pPr>
            <a:r>
              <a:rPr lang="fr-FR" sz="1900" dirty="0">
                <a:solidFill>
                  <a:schemeClr val="accent5">
                    <a:lumMod val="50000"/>
                  </a:schemeClr>
                </a:solidFill>
              </a:rPr>
              <a:t>Ne pas de se mettre en difficulté / danger si état d’agitation/d’agressivité majeur et risque de PAA – pompier/police/urgence</a:t>
            </a:r>
          </a:p>
          <a:p>
            <a:pPr marL="342900" indent="-342900">
              <a:buFont typeface="Arial" panose="020B0604020202020204" pitchFamily="34" charset="0"/>
              <a:buChar char="•"/>
            </a:pPr>
            <a:r>
              <a:rPr lang="fr-FR" sz="1900" dirty="0">
                <a:solidFill>
                  <a:schemeClr val="accent5">
                    <a:lumMod val="50000"/>
                  </a:schemeClr>
                </a:solidFill>
              </a:rPr>
              <a:t>Canaliser le patient (pointer les disgressions, lui demander de revenir sur tel ou tel question, transmettre votre difficulté à le suivre)</a:t>
            </a:r>
          </a:p>
          <a:p>
            <a:pPr marL="342900" indent="-342900">
              <a:buFont typeface="Arial" panose="020B0604020202020204" pitchFamily="34" charset="0"/>
              <a:buChar char="•"/>
            </a:pPr>
            <a:r>
              <a:rPr lang="fr-FR" sz="2000" dirty="0">
                <a:solidFill>
                  <a:schemeClr val="accent5">
                    <a:lumMod val="50000"/>
                  </a:schemeClr>
                </a:solidFill>
              </a:rPr>
              <a:t>Profiter de l’hyper-syntonie</a:t>
            </a:r>
          </a:p>
          <a:p>
            <a:endParaRPr lang="fr-FR" sz="2000" b="1" dirty="0">
              <a:solidFill>
                <a:schemeClr val="accent5">
                  <a:lumMod val="50000"/>
                </a:schemeClr>
              </a:solidFill>
            </a:endParaRPr>
          </a:p>
          <a:p>
            <a:r>
              <a:rPr lang="fr-FR" sz="2400" b="1" dirty="0">
                <a:solidFill>
                  <a:schemeClr val="accent5">
                    <a:lumMod val="50000"/>
                  </a:schemeClr>
                </a:solidFill>
              </a:rPr>
              <a:t>En cas d’anosognosie (patient maniaque) :</a:t>
            </a:r>
          </a:p>
          <a:p>
            <a:endParaRPr lang="fr-FR" sz="2400" b="1" dirty="0">
              <a:solidFill>
                <a:schemeClr val="accent5">
                  <a:lumMod val="50000"/>
                </a:schemeClr>
              </a:solidFill>
            </a:endParaRPr>
          </a:p>
          <a:p>
            <a:pPr marL="342900" indent="-342900">
              <a:buFont typeface="Arial" panose="020B0604020202020204" pitchFamily="34" charset="0"/>
              <a:buChar char="•"/>
            </a:pPr>
            <a:r>
              <a:rPr lang="fr-FR" sz="1900" dirty="0">
                <a:solidFill>
                  <a:schemeClr val="accent5">
                    <a:lumMod val="50000"/>
                  </a:schemeClr>
                </a:solidFill>
              </a:rPr>
              <a:t>Formuler votre inquiétude (de manière calme, sans dramatiser)</a:t>
            </a:r>
          </a:p>
          <a:p>
            <a:pPr marL="342900" indent="-342900">
              <a:buFont typeface="Arial" panose="020B0604020202020204" pitchFamily="34" charset="0"/>
              <a:buChar char="•"/>
            </a:pPr>
            <a:r>
              <a:rPr lang="fr-FR" sz="1900" dirty="0">
                <a:solidFill>
                  <a:schemeClr val="accent5">
                    <a:lumMod val="50000"/>
                  </a:schemeClr>
                </a:solidFill>
              </a:rPr>
              <a:t>Designer les conséquences de l’état maniaque/hypomaniaque rapportées par le patient plutôt que les symptômes observés comme étant des sujet d’inquiétude (ex : conflit avec l’entourage, incompréhension de son employeur, blocage de la CB par le banquier etc…)</a:t>
            </a:r>
          </a:p>
          <a:p>
            <a:pPr marL="342900" indent="-342900">
              <a:buFont typeface="Arial" panose="020B0604020202020204" pitchFamily="34" charset="0"/>
              <a:buChar char="•"/>
            </a:pPr>
            <a:r>
              <a:rPr lang="fr-FR" sz="1900" dirty="0">
                <a:solidFill>
                  <a:schemeClr val="accent5">
                    <a:lumMod val="50000"/>
                  </a:schemeClr>
                </a:solidFill>
              </a:rPr>
              <a:t>Transmettre à votre patient qu’il a le droit d’être en désaccord avec vous mais que vous pensez qu’il n’est pas dans son état habituel et que cet état nécessite des soins que vous allez mettre en place : SAU / traitement</a:t>
            </a:r>
          </a:p>
          <a:p>
            <a:endParaRPr lang="fr-FR" sz="2400" dirty="0">
              <a:solidFill>
                <a:schemeClr val="accent5">
                  <a:lumMod val="50000"/>
                </a:schemeClr>
              </a:solidFill>
            </a:endParaRPr>
          </a:p>
          <a:p>
            <a:endParaRPr lang="fr-FR" sz="3200" dirty="0">
              <a:solidFill>
                <a:schemeClr val="accent5">
                  <a:lumMod val="50000"/>
                </a:schemeClr>
              </a:solidFill>
            </a:endParaRPr>
          </a:p>
          <a:p>
            <a:pPr marL="342900" indent="-342900">
              <a:buFont typeface="Arial" panose="020B0604020202020204" pitchFamily="34" charset="0"/>
              <a:buChar char="•"/>
            </a:pPr>
            <a:endParaRPr lang="fr-FR" sz="3200" dirty="0">
              <a:solidFill>
                <a:schemeClr val="accent5">
                  <a:lumMod val="50000"/>
                </a:schemeClr>
              </a:solidFill>
            </a:endParaRPr>
          </a:p>
        </p:txBody>
      </p:sp>
    </p:spTree>
    <p:extLst>
      <p:ext uri="{BB962C8B-B14F-4D97-AF65-F5344CB8AC3E}">
        <p14:creationId xmlns:p14="http://schemas.microsoft.com/office/powerpoint/2010/main" val="23288756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514920-20CB-B395-E9A6-4D4CE8A7FA60}"/>
            </a:ext>
          </a:extLst>
        </p:cNvPr>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B8FCDC68-A12F-488C-9240-150A19A6D8C6}"/>
              </a:ext>
            </a:extLst>
          </p:cNvPr>
          <p:cNvSpPr>
            <a:spLocks noGrp="1"/>
          </p:cNvSpPr>
          <p:nvPr>
            <p:ph type="body" sz="quarter" idx="26"/>
          </p:nvPr>
        </p:nvSpPr>
        <p:spPr>
          <a:xfrm>
            <a:off x="2786064" y="917135"/>
            <a:ext cx="9129712" cy="5023729"/>
          </a:xfrm>
        </p:spPr>
        <p:txBody>
          <a:bodyPr>
            <a:normAutofit/>
          </a:bodyPr>
          <a:lstStyle/>
          <a:p>
            <a:r>
              <a:rPr lang="fr-FR" sz="2400" b="1" dirty="0">
                <a:solidFill>
                  <a:schemeClr val="accent5">
                    <a:lumMod val="50000"/>
                  </a:schemeClr>
                </a:solidFill>
              </a:rPr>
              <a:t>Gestion du patient maniaque</a:t>
            </a:r>
          </a:p>
          <a:p>
            <a:endParaRPr lang="fr-FR" sz="2400" b="1" dirty="0">
              <a:solidFill>
                <a:schemeClr val="accent5">
                  <a:lumMod val="50000"/>
                </a:schemeClr>
              </a:solidFill>
            </a:endParaRPr>
          </a:p>
          <a:p>
            <a:r>
              <a:rPr lang="fr-FR" sz="2000" b="1" dirty="0">
                <a:solidFill>
                  <a:schemeClr val="accent5">
                    <a:lumMod val="50000"/>
                  </a:schemeClr>
                </a:solidFill>
              </a:rPr>
              <a:t>Patient qui a une conscience de ses symptômes (y compris partielle)</a:t>
            </a:r>
          </a:p>
          <a:p>
            <a:endParaRPr lang="fr-FR" sz="2000" b="1" dirty="0">
              <a:solidFill>
                <a:schemeClr val="accent5">
                  <a:lumMod val="50000"/>
                </a:schemeClr>
              </a:solidFill>
            </a:endParaRPr>
          </a:p>
          <a:p>
            <a:pPr marL="342900" indent="-342900">
              <a:buFont typeface="Arial" panose="020B0604020202020204" pitchFamily="34" charset="0"/>
              <a:buChar char="•"/>
            </a:pPr>
            <a:r>
              <a:rPr lang="fr-FR" sz="1600" dirty="0">
                <a:solidFill>
                  <a:schemeClr val="accent5">
                    <a:lumMod val="50000"/>
                  </a:schemeClr>
                </a:solidFill>
              </a:rPr>
              <a:t>Formuler votre inquiétude</a:t>
            </a:r>
          </a:p>
          <a:p>
            <a:pPr marL="342900" indent="-342900">
              <a:buFont typeface="Arial" panose="020B0604020202020204" pitchFamily="34" charset="0"/>
              <a:buChar char="•"/>
            </a:pPr>
            <a:r>
              <a:rPr lang="fr-FR" sz="1600" dirty="0">
                <a:solidFill>
                  <a:schemeClr val="accent5">
                    <a:lumMod val="50000"/>
                  </a:schemeClr>
                </a:solidFill>
              </a:rPr>
              <a:t>Designer les conséquences de l’état maniaque/hypomaniaque rapportés par le patient plutôt que les symptômes observés comme étant des sujet d’inquiétude (ex : conflit avec l’entourage, incompréhension de son employeur, blocage de la CB par le banquier etc…) PUIS faire le lien avec d’éventuel symptômes PUIS faire le lien avec le trouble de l’humeur </a:t>
            </a:r>
          </a:p>
          <a:p>
            <a:pPr marL="342900" indent="-342900">
              <a:buFont typeface="Arial" panose="020B0604020202020204" pitchFamily="34" charset="0"/>
              <a:buChar char="•"/>
            </a:pPr>
            <a:r>
              <a:rPr lang="fr-FR" sz="1600" dirty="0">
                <a:solidFill>
                  <a:schemeClr val="accent5">
                    <a:lumMod val="50000"/>
                  </a:schemeClr>
                </a:solidFill>
              </a:rPr>
              <a:t>Discuter la réponse à y apporter : sédation, passage au SAU, hospitalisation, traitement médicamenteux, rapprochement du </a:t>
            </a:r>
            <a:r>
              <a:rPr lang="fr-FR" sz="1600" dirty="0" err="1">
                <a:solidFill>
                  <a:schemeClr val="accent5">
                    <a:lumMod val="50000"/>
                  </a:schemeClr>
                </a:solidFill>
              </a:rPr>
              <a:t>RdV</a:t>
            </a:r>
            <a:r>
              <a:rPr lang="fr-FR" sz="1600" dirty="0">
                <a:solidFill>
                  <a:schemeClr val="accent5">
                    <a:lumMod val="50000"/>
                  </a:schemeClr>
                </a:solidFill>
              </a:rPr>
              <a:t> chez le psychiatre etc…</a:t>
            </a:r>
          </a:p>
          <a:p>
            <a:endParaRPr lang="fr-FR" sz="2400" dirty="0">
              <a:solidFill>
                <a:schemeClr val="accent5">
                  <a:lumMod val="50000"/>
                </a:schemeClr>
              </a:solidFill>
            </a:endParaRPr>
          </a:p>
          <a:p>
            <a:endParaRPr lang="fr-FR" sz="3200" dirty="0">
              <a:solidFill>
                <a:schemeClr val="accent5">
                  <a:lumMod val="50000"/>
                </a:schemeClr>
              </a:solidFill>
            </a:endParaRPr>
          </a:p>
          <a:p>
            <a:pPr marL="342900" indent="-342900">
              <a:buFont typeface="Arial" panose="020B0604020202020204" pitchFamily="34" charset="0"/>
              <a:buChar char="•"/>
            </a:pPr>
            <a:endParaRPr lang="fr-FR" sz="3200" dirty="0">
              <a:solidFill>
                <a:schemeClr val="accent5">
                  <a:lumMod val="50000"/>
                </a:schemeClr>
              </a:solidFill>
            </a:endParaRPr>
          </a:p>
        </p:txBody>
      </p:sp>
      <p:pic>
        <p:nvPicPr>
          <p:cNvPr id="2" name="Image 1">
            <a:extLst>
              <a:ext uri="{FF2B5EF4-FFF2-40B4-BE49-F238E27FC236}">
                <a16:creationId xmlns:a16="http://schemas.microsoft.com/office/drawing/2014/main" id="{55227D04-9721-5109-1DD5-E5657F3C1860}"/>
              </a:ext>
            </a:extLst>
          </p:cNvPr>
          <p:cNvPicPr>
            <a:picLocks noChangeAspect="1"/>
          </p:cNvPicPr>
          <p:nvPr/>
        </p:nvPicPr>
        <p:blipFill>
          <a:blip r:embed="rId2"/>
          <a:stretch>
            <a:fillRect/>
          </a:stretch>
        </p:blipFill>
        <p:spPr>
          <a:xfrm>
            <a:off x="7142218" y="0"/>
            <a:ext cx="1869702" cy="1822959"/>
          </a:xfrm>
          <a:prstGeom prst="rect">
            <a:avLst/>
          </a:prstGeom>
        </p:spPr>
      </p:pic>
    </p:spTree>
    <p:extLst>
      <p:ext uri="{BB962C8B-B14F-4D97-AF65-F5344CB8AC3E}">
        <p14:creationId xmlns:p14="http://schemas.microsoft.com/office/powerpoint/2010/main" val="29387736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E4E58-3840-B64F-E48A-153939FBE8E8}"/>
            </a:ext>
          </a:extLst>
        </p:cNvPr>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9B9DEE79-6BA7-A07C-D07F-21617EFB16E3}"/>
              </a:ext>
            </a:extLst>
          </p:cNvPr>
          <p:cNvSpPr>
            <a:spLocks noGrp="1"/>
          </p:cNvSpPr>
          <p:nvPr>
            <p:ph type="body" sz="quarter" idx="26"/>
          </p:nvPr>
        </p:nvSpPr>
        <p:spPr>
          <a:xfrm>
            <a:off x="2786064" y="917135"/>
            <a:ext cx="9129712" cy="5023729"/>
          </a:xfrm>
        </p:spPr>
        <p:txBody>
          <a:bodyPr>
            <a:normAutofit/>
          </a:bodyPr>
          <a:lstStyle/>
          <a:p>
            <a:r>
              <a:rPr lang="fr-FR" sz="2400" b="1" dirty="0">
                <a:solidFill>
                  <a:schemeClr val="accent5">
                    <a:lumMod val="50000"/>
                  </a:schemeClr>
                </a:solidFill>
              </a:rPr>
              <a:t>Gestion de la continuité des soins (somatiques)</a:t>
            </a:r>
          </a:p>
          <a:p>
            <a:endParaRPr lang="fr-FR" sz="2400" b="1" dirty="0">
              <a:solidFill>
                <a:schemeClr val="accent5">
                  <a:lumMod val="50000"/>
                </a:schemeClr>
              </a:solidFill>
            </a:endParaRPr>
          </a:p>
          <a:p>
            <a:pPr marL="342900" indent="-342900">
              <a:buFont typeface="Arial" panose="020B0604020202020204" pitchFamily="34" charset="0"/>
              <a:buChar char="•"/>
            </a:pPr>
            <a:r>
              <a:rPr lang="fr-FR" sz="2400" dirty="0">
                <a:solidFill>
                  <a:schemeClr val="accent5">
                    <a:lumMod val="50000"/>
                  </a:schemeClr>
                </a:solidFill>
              </a:rPr>
              <a:t>Temporiser les volontés de changement / début de nouveaux traitements / début de PEC complexes lors des phases de décompensation de la maladie (hypomaniaque/dépressive)</a:t>
            </a:r>
          </a:p>
          <a:p>
            <a:pPr marL="342900" indent="-342900">
              <a:buFont typeface="Arial" panose="020B0604020202020204" pitchFamily="34" charset="0"/>
              <a:buChar char="•"/>
            </a:pPr>
            <a:r>
              <a:rPr lang="fr-FR" sz="2400" dirty="0">
                <a:solidFill>
                  <a:schemeClr val="accent5">
                    <a:lumMod val="50000"/>
                  </a:schemeClr>
                </a:solidFill>
              </a:rPr>
              <a:t>Tout travail psycho-éducatif, de prévention, d’initiation d’un nouveau traitement au long cours, de travail de modification des comportements (tabac, alimentation)… se fera à l’euthymie.</a:t>
            </a:r>
          </a:p>
          <a:p>
            <a:endParaRPr lang="fr-FR" sz="2400" dirty="0">
              <a:solidFill>
                <a:schemeClr val="accent5">
                  <a:lumMod val="50000"/>
                </a:schemeClr>
              </a:solidFill>
            </a:endParaRPr>
          </a:p>
          <a:p>
            <a:endParaRPr lang="fr-FR" sz="2400" dirty="0">
              <a:solidFill>
                <a:schemeClr val="accent5">
                  <a:lumMod val="50000"/>
                </a:schemeClr>
              </a:solidFill>
            </a:endParaRPr>
          </a:p>
          <a:p>
            <a:endParaRPr lang="fr-FR" sz="3200" dirty="0">
              <a:solidFill>
                <a:schemeClr val="accent5">
                  <a:lumMod val="50000"/>
                </a:schemeClr>
              </a:solidFill>
            </a:endParaRPr>
          </a:p>
          <a:p>
            <a:pPr marL="342900" indent="-342900">
              <a:buFont typeface="Arial" panose="020B0604020202020204" pitchFamily="34" charset="0"/>
              <a:buChar char="•"/>
            </a:pPr>
            <a:endParaRPr lang="fr-FR" sz="3200" dirty="0">
              <a:solidFill>
                <a:schemeClr val="accent5">
                  <a:lumMod val="50000"/>
                </a:schemeClr>
              </a:solidFill>
            </a:endParaRPr>
          </a:p>
        </p:txBody>
      </p:sp>
      <p:pic>
        <p:nvPicPr>
          <p:cNvPr id="2" name="Image 1">
            <a:extLst>
              <a:ext uri="{FF2B5EF4-FFF2-40B4-BE49-F238E27FC236}">
                <a16:creationId xmlns:a16="http://schemas.microsoft.com/office/drawing/2014/main" id="{F3C34476-A8FC-B91C-9333-9FBA9D7A38EF}"/>
              </a:ext>
            </a:extLst>
          </p:cNvPr>
          <p:cNvPicPr>
            <a:picLocks noChangeAspect="1"/>
          </p:cNvPicPr>
          <p:nvPr/>
        </p:nvPicPr>
        <p:blipFill>
          <a:blip r:embed="rId2"/>
          <a:stretch>
            <a:fillRect/>
          </a:stretch>
        </p:blipFill>
        <p:spPr>
          <a:xfrm>
            <a:off x="5034676" y="4521200"/>
            <a:ext cx="2316244" cy="1710690"/>
          </a:xfrm>
          <a:prstGeom prst="rect">
            <a:avLst/>
          </a:prstGeom>
        </p:spPr>
      </p:pic>
    </p:spTree>
    <p:extLst>
      <p:ext uri="{BB962C8B-B14F-4D97-AF65-F5344CB8AC3E}">
        <p14:creationId xmlns:p14="http://schemas.microsoft.com/office/powerpoint/2010/main" val="2414747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028737-9766-7FA3-537D-AEAF3FC7080C}"/>
              </a:ext>
            </a:extLst>
          </p:cNvPr>
          <p:cNvSpPr>
            <a:spLocks noGrp="1"/>
          </p:cNvSpPr>
          <p:nvPr>
            <p:ph type="ctrTitle"/>
          </p:nvPr>
        </p:nvSpPr>
        <p:spPr>
          <a:xfrm>
            <a:off x="5915977" y="4606290"/>
            <a:ext cx="5218188" cy="1122202"/>
          </a:xfrm>
        </p:spPr>
        <p:txBody>
          <a:bodyPr/>
          <a:lstStyle/>
          <a:p>
            <a:r>
              <a:rPr lang="fr-FR" cap="none" dirty="0">
                <a:solidFill>
                  <a:schemeClr val="accent5">
                    <a:lumMod val="50000"/>
                  </a:schemeClr>
                </a:solidFill>
                <a:latin typeface="+mn-lt"/>
              </a:rPr>
              <a:t>L</a:t>
            </a:r>
            <a:r>
              <a:rPr lang="fr-FR" cap="none" dirty="0">
                <a:latin typeface="+mn-lt"/>
              </a:rPr>
              <a:t>e Trouble de l’humeur bipolaire</a:t>
            </a:r>
          </a:p>
        </p:txBody>
      </p:sp>
      <p:pic>
        <p:nvPicPr>
          <p:cNvPr id="3" name="Image 2">
            <a:extLst>
              <a:ext uri="{FF2B5EF4-FFF2-40B4-BE49-F238E27FC236}">
                <a16:creationId xmlns:a16="http://schemas.microsoft.com/office/drawing/2014/main" id="{D7D1C8DF-73FF-BDB1-4555-6542A2EE2467}"/>
              </a:ext>
            </a:extLst>
          </p:cNvPr>
          <p:cNvPicPr>
            <a:picLocks noChangeAspect="1"/>
          </p:cNvPicPr>
          <p:nvPr/>
        </p:nvPicPr>
        <p:blipFill rotWithShape="1">
          <a:blip r:embed="rId2"/>
          <a:srcRect b="9822"/>
          <a:stretch/>
        </p:blipFill>
        <p:spPr>
          <a:xfrm>
            <a:off x="7938528" y="1343026"/>
            <a:ext cx="3935202" cy="2871787"/>
          </a:xfrm>
          <a:prstGeom prst="rect">
            <a:avLst/>
          </a:prstGeom>
        </p:spPr>
      </p:pic>
    </p:spTree>
    <p:extLst>
      <p:ext uri="{BB962C8B-B14F-4D97-AF65-F5344CB8AC3E}">
        <p14:creationId xmlns:p14="http://schemas.microsoft.com/office/powerpoint/2010/main" val="5897192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AA7A14-F7A8-A712-B98A-526F940C4244}"/>
            </a:ext>
          </a:extLst>
        </p:cNvPr>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4D26BFA9-F490-708B-1414-3EA327872F9B}"/>
              </a:ext>
            </a:extLst>
          </p:cNvPr>
          <p:cNvSpPr>
            <a:spLocks noGrp="1"/>
          </p:cNvSpPr>
          <p:nvPr>
            <p:ph type="body" sz="quarter" idx="26"/>
          </p:nvPr>
        </p:nvSpPr>
        <p:spPr>
          <a:xfrm>
            <a:off x="2786064" y="917135"/>
            <a:ext cx="9129712" cy="5023729"/>
          </a:xfrm>
        </p:spPr>
        <p:txBody>
          <a:bodyPr>
            <a:normAutofit/>
          </a:bodyPr>
          <a:lstStyle/>
          <a:p>
            <a:r>
              <a:rPr lang="fr-FR" sz="2400" b="1" dirty="0">
                <a:solidFill>
                  <a:schemeClr val="accent5">
                    <a:lumMod val="50000"/>
                  </a:schemeClr>
                </a:solidFill>
              </a:rPr>
              <a:t>Les PEC novatrices</a:t>
            </a:r>
          </a:p>
          <a:p>
            <a:endParaRPr lang="fr-FR" sz="2400" b="1" dirty="0">
              <a:solidFill>
                <a:schemeClr val="accent6">
                  <a:lumMod val="50000"/>
                </a:schemeClr>
              </a:solidFill>
            </a:endParaRPr>
          </a:p>
          <a:p>
            <a:r>
              <a:rPr lang="fr-FR" sz="2400" b="1" dirty="0">
                <a:solidFill>
                  <a:schemeClr val="accent6">
                    <a:lumMod val="50000"/>
                  </a:schemeClr>
                </a:solidFill>
              </a:rPr>
              <a:t>Disponible : Remédiation cognitive</a:t>
            </a:r>
          </a:p>
          <a:p>
            <a:pPr marL="342900" indent="-342900">
              <a:buFont typeface="Arial" panose="020B0604020202020204" pitchFamily="34" charset="0"/>
              <a:buChar char="•"/>
            </a:pPr>
            <a:endParaRPr lang="fr-FR" sz="2400" b="1" dirty="0">
              <a:solidFill>
                <a:schemeClr val="accent6">
                  <a:lumMod val="50000"/>
                </a:schemeClr>
              </a:solidFill>
            </a:endParaRPr>
          </a:p>
          <a:p>
            <a:r>
              <a:rPr lang="fr-FR" sz="2400" dirty="0">
                <a:solidFill>
                  <a:schemeClr val="accent5">
                    <a:lumMod val="50000"/>
                  </a:schemeClr>
                </a:solidFill>
              </a:rPr>
              <a:t>Non disponible en pratique courante :</a:t>
            </a:r>
          </a:p>
          <a:p>
            <a:pPr marL="342900" indent="-342900">
              <a:buFont typeface="Arial" panose="020B0604020202020204" pitchFamily="34" charset="0"/>
              <a:buChar char="•"/>
            </a:pPr>
            <a:r>
              <a:rPr lang="fr-FR" sz="1800" dirty="0">
                <a:solidFill>
                  <a:schemeClr val="accent5">
                    <a:lumMod val="50000"/>
                  </a:schemeClr>
                </a:solidFill>
              </a:rPr>
              <a:t>Biomarqueurs :</a:t>
            </a:r>
          </a:p>
          <a:p>
            <a:pPr lvl="1" indent="0">
              <a:buNone/>
            </a:pPr>
            <a:r>
              <a:rPr lang="fr-FR" sz="1800" dirty="0">
                <a:solidFill>
                  <a:schemeClr val="accent5">
                    <a:lumMod val="50000"/>
                  </a:schemeClr>
                </a:solidFill>
              </a:rPr>
              <a:t>Diagnostics</a:t>
            </a:r>
          </a:p>
          <a:p>
            <a:pPr lvl="1" indent="0">
              <a:buNone/>
            </a:pPr>
            <a:r>
              <a:rPr lang="fr-FR" sz="1800" dirty="0">
                <a:solidFill>
                  <a:schemeClr val="accent5">
                    <a:lumMod val="50000"/>
                  </a:schemeClr>
                </a:solidFill>
              </a:rPr>
              <a:t>Prédictifs d’une réponse pharmacologique</a:t>
            </a:r>
          </a:p>
          <a:p>
            <a:pPr marL="342900" indent="-342900">
              <a:buFont typeface="Arial" panose="020B0604020202020204" pitchFamily="34" charset="0"/>
              <a:buChar char="•"/>
            </a:pPr>
            <a:r>
              <a:rPr lang="fr-FR" sz="1800" dirty="0">
                <a:solidFill>
                  <a:schemeClr val="accent5">
                    <a:lumMod val="50000"/>
                  </a:schemeClr>
                </a:solidFill>
              </a:rPr>
              <a:t>PEC de l’inflammation</a:t>
            </a:r>
          </a:p>
          <a:p>
            <a:endParaRPr lang="fr-FR" sz="2400" dirty="0">
              <a:solidFill>
                <a:schemeClr val="accent5">
                  <a:lumMod val="50000"/>
                </a:schemeClr>
              </a:solidFill>
            </a:endParaRPr>
          </a:p>
          <a:p>
            <a:endParaRPr lang="fr-FR" sz="2400" dirty="0">
              <a:solidFill>
                <a:schemeClr val="accent5">
                  <a:lumMod val="50000"/>
                </a:schemeClr>
              </a:solidFill>
            </a:endParaRPr>
          </a:p>
          <a:p>
            <a:endParaRPr lang="fr-FR" sz="2400" dirty="0">
              <a:solidFill>
                <a:schemeClr val="accent5">
                  <a:lumMod val="50000"/>
                </a:schemeClr>
              </a:solidFill>
            </a:endParaRPr>
          </a:p>
          <a:p>
            <a:endParaRPr lang="fr-FR" sz="3200" dirty="0">
              <a:solidFill>
                <a:schemeClr val="accent5">
                  <a:lumMod val="50000"/>
                </a:schemeClr>
              </a:solidFill>
            </a:endParaRPr>
          </a:p>
          <a:p>
            <a:pPr marL="342900" indent="-342900">
              <a:buFont typeface="Arial" panose="020B0604020202020204" pitchFamily="34" charset="0"/>
              <a:buChar char="•"/>
            </a:pPr>
            <a:endParaRPr lang="fr-FR" sz="3200" dirty="0">
              <a:solidFill>
                <a:schemeClr val="accent5">
                  <a:lumMod val="50000"/>
                </a:schemeClr>
              </a:solidFill>
            </a:endParaRPr>
          </a:p>
        </p:txBody>
      </p:sp>
      <p:sp>
        <p:nvSpPr>
          <p:cNvPr id="4" name="Rectangle : coins arrondis 3">
            <a:extLst>
              <a:ext uri="{FF2B5EF4-FFF2-40B4-BE49-F238E27FC236}">
                <a16:creationId xmlns:a16="http://schemas.microsoft.com/office/drawing/2014/main" id="{D74D1B22-CCC2-277B-8537-0F38B30F8E2C}"/>
              </a:ext>
            </a:extLst>
          </p:cNvPr>
          <p:cNvSpPr/>
          <p:nvPr/>
        </p:nvSpPr>
        <p:spPr>
          <a:xfrm>
            <a:off x="2509520" y="1806574"/>
            <a:ext cx="5984240" cy="652146"/>
          </a:xfrm>
          <a:prstGeom prst="round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fr-FR"/>
          </a:p>
        </p:txBody>
      </p:sp>
      <p:pic>
        <p:nvPicPr>
          <p:cNvPr id="5" name="Image 4">
            <a:extLst>
              <a:ext uri="{FF2B5EF4-FFF2-40B4-BE49-F238E27FC236}">
                <a16:creationId xmlns:a16="http://schemas.microsoft.com/office/drawing/2014/main" id="{779E5095-5F60-BC4A-8679-D1BD9202D486}"/>
              </a:ext>
            </a:extLst>
          </p:cNvPr>
          <p:cNvPicPr>
            <a:picLocks noChangeAspect="1"/>
          </p:cNvPicPr>
          <p:nvPr/>
        </p:nvPicPr>
        <p:blipFill>
          <a:blip r:embed="rId2"/>
          <a:stretch>
            <a:fillRect/>
          </a:stretch>
        </p:blipFill>
        <p:spPr>
          <a:xfrm>
            <a:off x="8770304" y="1360487"/>
            <a:ext cx="2720107" cy="1544319"/>
          </a:xfrm>
          <a:prstGeom prst="rect">
            <a:avLst/>
          </a:prstGeom>
        </p:spPr>
      </p:pic>
    </p:spTree>
    <p:extLst>
      <p:ext uri="{BB962C8B-B14F-4D97-AF65-F5344CB8AC3E}">
        <p14:creationId xmlns:p14="http://schemas.microsoft.com/office/powerpoint/2010/main" val="18636587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BEA453-E1F1-42E2-BFA9-2EEA33FA9872}"/>
              </a:ext>
            </a:extLst>
          </p:cNvPr>
          <p:cNvSpPr>
            <a:spLocks noGrp="1"/>
          </p:cNvSpPr>
          <p:nvPr>
            <p:ph type="title"/>
          </p:nvPr>
        </p:nvSpPr>
        <p:spPr>
          <a:xfrm>
            <a:off x="2042319" y="492127"/>
            <a:ext cx="8421688" cy="1325563"/>
          </a:xfrm>
        </p:spPr>
        <p:txBody>
          <a:bodyPr/>
          <a:lstStyle/>
          <a:p>
            <a:r>
              <a:rPr lang="fr-FR" dirty="0">
                <a:solidFill>
                  <a:schemeClr val="accent5">
                    <a:lumMod val="50000"/>
                  </a:schemeClr>
                </a:solidFill>
              </a:rPr>
              <a:t>BIBLIO</a:t>
            </a:r>
            <a:endParaRPr lang="fr-FR" dirty="0"/>
          </a:p>
        </p:txBody>
      </p:sp>
      <p:sp>
        <p:nvSpPr>
          <p:cNvPr id="3" name="Espace réservé du texte 2">
            <a:extLst>
              <a:ext uri="{FF2B5EF4-FFF2-40B4-BE49-F238E27FC236}">
                <a16:creationId xmlns:a16="http://schemas.microsoft.com/office/drawing/2014/main" id="{A5CF56B8-7703-31E6-4D8E-2536C848223E}"/>
              </a:ext>
            </a:extLst>
          </p:cNvPr>
          <p:cNvSpPr>
            <a:spLocks noGrp="1"/>
          </p:cNvSpPr>
          <p:nvPr>
            <p:ph type="body" idx="1"/>
          </p:nvPr>
        </p:nvSpPr>
        <p:spPr>
          <a:xfrm>
            <a:off x="1238295" y="1631953"/>
            <a:ext cx="9715409" cy="3903663"/>
          </a:xfrm>
        </p:spPr>
        <p:txBody>
          <a:bodyPr/>
          <a:lstStyle/>
          <a:p>
            <a:pPr marL="342900" indent="-342900">
              <a:buFont typeface="Arial" panose="020B0604020202020204" pitchFamily="34" charset="0"/>
              <a:buChar char="•"/>
            </a:pPr>
            <a:endParaRPr lang="fr-FR" sz="1400" cap="none" dirty="0"/>
          </a:p>
          <a:p>
            <a:pPr marL="342900" indent="-342900">
              <a:buFont typeface="Arial" panose="020B0604020202020204" pitchFamily="34" charset="0"/>
              <a:buChar char="•"/>
            </a:pPr>
            <a:endParaRPr lang="fr-FR" sz="1400" cap="none" dirty="0"/>
          </a:p>
        </p:txBody>
      </p:sp>
      <p:graphicFrame>
        <p:nvGraphicFramePr>
          <p:cNvPr id="4" name="Tableau 3">
            <a:extLst>
              <a:ext uri="{FF2B5EF4-FFF2-40B4-BE49-F238E27FC236}">
                <a16:creationId xmlns:a16="http://schemas.microsoft.com/office/drawing/2014/main" id="{94DFDB9D-443C-4658-C008-4CAFC66571C9}"/>
              </a:ext>
            </a:extLst>
          </p:cNvPr>
          <p:cNvGraphicFramePr>
            <a:graphicFrameLocks noGrp="1"/>
          </p:cNvGraphicFramePr>
          <p:nvPr>
            <p:extLst>
              <p:ext uri="{D42A27DB-BD31-4B8C-83A1-F6EECF244321}">
                <p14:modId xmlns:p14="http://schemas.microsoft.com/office/powerpoint/2010/main" val="2444853650"/>
              </p:ext>
            </p:extLst>
          </p:nvPr>
        </p:nvGraphicFramePr>
        <p:xfrm>
          <a:off x="2458720" y="1825625"/>
          <a:ext cx="8421687" cy="4612854"/>
        </p:xfrm>
        <a:graphic>
          <a:graphicData uri="http://schemas.openxmlformats.org/drawingml/2006/table">
            <a:tbl>
              <a:tblPr/>
              <a:tblGrid>
                <a:gridCol w="8421687">
                  <a:extLst>
                    <a:ext uri="{9D8B030D-6E8A-4147-A177-3AD203B41FA5}">
                      <a16:colId xmlns:a16="http://schemas.microsoft.com/office/drawing/2014/main" val="2804593845"/>
                    </a:ext>
                  </a:extLst>
                </a:gridCol>
              </a:tblGrid>
              <a:tr h="4351338">
                <a:tc>
                  <a:txBody>
                    <a:bodyPr/>
                    <a:lstStyle/>
                    <a:p>
                      <a:pPr marL="285750" indent="-285750" fontAlgn="t">
                        <a:buFont typeface="Arial" panose="020B0604020202020204" pitchFamily="34" charset="0"/>
                        <a:buChar char="•"/>
                      </a:pPr>
                      <a:endParaRPr lang="fr-FR" sz="1400" dirty="0">
                        <a:effectLst/>
                      </a:endParaRPr>
                    </a:p>
                    <a:p>
                      <a:pPr marL="285750" indent="-285750" fontAlgn="t">
                        <a:buFont typeface="Arial" panose="020B0604020202020204" pitchFamily="34" charset="0"/>
                        <a:buChar char="•"/>
                      </a:pPr>
                      <a:r>
                        <a:rPr lang="fr-FR" sz="1800" b="0" i="0" kern="1200" dirty="0" err="1">
                          <a:solidFill>
                            <a:schemeClr val="tx1"/>
                          </a:solidFill>
                          <a:effectLst/>
                          <a:latin typeface="+mn-lt"/>
                          <a:ea typeface="+mn-ea"/>
                          <a:cs typeface="+mn-cs"/>
                        </a:rPr>
                        <a:t>Macias</a:t>
                      </a:r>
                      <a:r>
                        <a:rPr lang="fr-FR" sz="1800" b="0" i="0" kern="1200" dirty="0">
                          <a:solidFill>
                            <a:schemeClr val="tx1"/>
                          </a:solidFill>
                          <a:effectLst/>
                          <a:latin typeface="+mn-lt"/>
                          <a:ea typeface="+mn-ea"/>
                          <a:cs typeface="+mn-cs"/>
                        </a:rPr>
                        <a:t>, M., </a:t>
                      </a:r>
                      <a:r>
                        <a:rPr lang="fr-FR" sz="1800" b="0" i="0" kern="1200" dirty="0" err="1">
                          <a:solidFill>
                            <a:schemeClr val="tx1"/>
                          </a:solidFill>
                          <a:effectLst/>
                          <a:latin typeface="+mn-lt"/>
                          <a:ea typeface="+mn-ea"/>
                          <a:cs typeface="+mn-cs"/>
                        </a:rPr>
                        <a:t>Bryois</a:t>
                      </a:r>
                      <a:r>
                        <a:rPr lang="fr-FR" sz="1800" b="0" i="0" kern="1200" dirty="0">
                          <a:solidFill>
                            <a:schemeClr val="tx1"/>
                          </a:solidFill>
                          <a:effectLst/>
                          <a:latin typeface="+mn-lt"/>
                          <a:ea typeface="+mn-ea"/>
                          <a:cs typeface="+mn-cs"/>
                        </a:rPr>
                        <a:t>, C., Diagnostic précoce du trouble bipolaire chez l’enfant et l’adolescent (TBEA), </a:t>
                      </a:r>
                      <a:r>
                        <a:rPr lang="fr-FR" sz="1800" b="0" i="0" kern="1200" dirty="0" err="1">
                          <a:solidFill>
                            <a:schemeClr val="tx1"/>
                          </a:solidFill>
                          <a:effectLst/>
                          <a:latin typeface="+mn-lt"/>
                          <a:ea typeface="+mn-ea"/>
                          <a:cs typeface="+mn-cs"/>
                        </a:rPr>
                        <a:t>Rev</a:t>
                      </a:r>
                      <a:r>
                        <a:rPr lang="fr-FR" sz="1800" b="0" i="0" kern="1200" dirty="0">
                          <a:solidFill>
                            <a:schemeClr val="tx1"/>
                          </a:solidFill>
                          <a:effectLst/>
                          <a:latin typeface="+mn-lt"/>
                          <a:ea typeface="+mn-ea"/>
                          <a:cs typeface="+mn-cs"/>
                        </a:rPr>
                        <a:t> Med Suisse, 2007/113 (Vol.-7), p. 1406–1412. URL: </a:t>
                      </a:r>
                      <a:r>
                        <a:rPr lang="fr-FR" sz="1800" b="0" i="0" u="sng" kern="1200" dirty="0">
                          <a:solidFill>
                            <a:schemeClr val="tx1"/>
                          </a:solidFill>
                          <a:effectLst/>
                          <a:latin typeface="+mn-lt"/>
                          <a:ea typeface="+mn-ea"/>
                          <a:cs typeface="+mn-cs"/>
                          <a:hlinkClick r:id="rId2"/>
                        </a:rPr>
                        <a:t>https://www.revmed.ch/revue-medicale-suisse/2007/revue-medicale-suisse-113/diagnostic-precoce-du-trouble-bipolaire-chez-l-enfant-et-l-adolescent-tbea</a:t>
                      </a:r>
                      <a:endParaRPr lang="fr-FR" sz="1800" b="0" i="0" u="sng" kern="1200" dirty="0">
                        <a:solidFill>
                          <a:schemeClr val="tx1"/>
                        </a:solidFill>
                        <a:effectLst/>
                        <a:latin typeface="+mn-lt"/>
                        <a:ea typeface="+mn-ea"/>
                        <a:cs typeface="+mn-cs"/>
                      </a:endParaRPr>
                    </a:p>
                    <a:p>
                      <a:pPr marL="0" indent="0" fontAlgn="t">
                        <a:buFont typeface="Arial" panose="020B0604020202020204" pitchFamily="34" charset="0"/>
                        <a:buNone/>
                      </a:pPr>
                      <a:endParaRPr lang="fr-FR" sz="1800" b="0" i="0" u="sng" kern="1200" dirty="0">
                        <a:solidFill>
                          <a:schemeClr val="tx1"/>
                        </a:solidFill>
                        <a:effectLst/>
                        <a:latin typeface="+mn-lt"/>
                        <a:ea typeface="+mn-ea"/>
                        <a:cs typeface="+mn-cs"/>
                      </a:endParaRPr>
                    </a:p>
                    <a:p>
                      <a:pPr marL="285750" indent="-285750" fontAlgn="t">
                        <a:buFont typeface="Arial" panose="020B0604020202020204" pitchFamily="34" charset="0"/>
                        <a:buChar char="•"/>
                      </a:pPr>
                      <a:r>
                        <a:rPr lang="fr-FR" sz="1800" b="0" i="0" u="none" kern="1200" dirty="0" err="1">
                          <a:solidFill>
                            <a:schemeClr val="tx1"/>
                          </a:solidFill>
                          <a:effectLst/>
                          <a:latin typeface="+mn-lt"/>
                          <a:ea typeface="+mn-ea"/>
                          <a:cs typeface="+mn-cs"/>
                        </a:rPr>
                        <a:t>Eap</a:t>
                      </a:r>
                      <a:r>
                        <a:rPr lang="fr-FR" sz="1800" b="0" i="0" u="none" kern="1200" dirty="0">
                          <a:solidFill>
                            <a:schemeClr val="tx1"/>
                          </a:solidFill>
                          <a:effectLst/>
                          <a:latin typeface="+mn-lt"/>
                          <a:ea typeface="+mn-ea"/>
                          <a:cs typeface="+mn-cs"/>
                        </a:rPr>
                        <a:t>, C., B., </a:t>
                      </a:r>
                      <a:r>
                        <a:rPr lang="fr-FR" sz="1800" b="0" i="0" u="none" kern="1200" dirty="0" err="1">
                          <a:solidFill>
                            <a:schemeClr val="tx1"/>
                          </a:solidFill>
                          <a:effectLst/>
                          <a:latin typeface="+mn-lt"/>
                          <a:ea typeface="+mn-ea"/>
                          <a:cs typeface="+mn-cs"/>
                        </a:rPr>
                        <a:t>Choong</a:t>
                      </a:r>
                      <a:r>
                        <a:rPr lang="fr-FR" sz="1800" b="0" i="0" u="none" kern="1200" dirty="0">
                          <a:solidFill>
                            <a:schemeClr val="tx1"/>
                          </a:solidFill>
                          <a:effectLst/>
                          <a:latin typeface="+mn-lt"/>
                          <a:ea typeface="+mn-ea"/>
                          <a:cs typeface="+mn-cs"/>
                        </a:rPr>
                        <a:t>, E., </a:t>
                      </a:r>
                      <a:r>
                        <a:rPr lang="fr-FR" sz="1800" b="0" i="0" u="none" kern="1200" dirty="0" err="1">
                          <a:solidFill>
                            <a:schemeClr val="tx1"/>
                          </a:solidFill>
                          <a:effectLst/>
                          <a:latin typeface="+mn-lt"/>
                          <a:ea typeface="+mn-ea"/>
                          <a:cs typeface="+mn-cs"/>
                        </a:rPr>
                        <a:t>Solida</a:t>
                      </a:r>
                      <a:r>
                        <a:rPr lang="fr-FR" sz="1800" b="0" i="0" u="none" kern="1200" dirty="0">
                          <a:solidFill>
                            <a:schemeClr val="tx1"/>
                          </a:solidFill>
                          <a:effectLst/>
                          <a:latin typeface="+mn-lt"/>
                          <a:ea typeface="+mn-ea"/>
                          <a:cs typeface="+mn-cs"/>
                        </a:rPr>
                        <a:t>, A., </a:t>
                      </a:r>
                      <a:r>
                        <a:rPr lang="fr-FR" sz="1800" b="0" i="0" u="none" kern="1200" dirty="0" err="1">
                          <a:solidFill>
                            <a:schemeClr val="tx1"/>
                          </a:solidFill>
                          <a:effectLst/>
                          <a:latin typeface="+mn-lt"/>
                          <a:ea typeface="+mn-ea"/>
                          <a:cs typeface="+mn-cs"/>
                        </a:rPr>
                        <a:t>Lechaire</a:t>
                      </a:r>
                      <a:r>
                        <a:rPr lang="fr-FR" sz="1800" b="0" i="0" u="none" kern="1200" dirty="0">
                          <a:solidFill>
                            <a:schemeClr val="tx1"/>
                          </a:solidFill>
                          <a:effectLst/>
                          <a:latin typeface="+mn-lt"/>
                          <a:ea typeface="+mn-ea"/>
                          <a:cs typeface="+mn-cs"/>
                        </a:rPr>
                        <a:t>, C., Conus, P., Suivi du syndrome métabolique induit par les antipsychotiques atypiques : recommandations et perspectives pharmacogénétiques, </a:t>
                      </a:r>
                      <a:r>
                        <a:rPr lang="fr-FR" sz="1800" b="0" i="0" u="none" kern="1200" dirty="0" err="1">
                          <a:solidFill>
                            <a:schemeClr val="tx1"/>
                          </a:solidFill>
                          <a:effectLst/>
                          <a:latin typeface="+mn-lt"/>
                          <a:ea typeface="+mn-ea"/>
                          <a:cs typeface="+mn-cs"/>
                        </a:rPr>
                        <a:t>Rev</a:t>
                      </a:r>
                      <a:r>
                        <a:rPr lang="fr-FR" sz="1800" b="0" i="0" u="none" kern="1200" dirty="0">
                          <a:solidFill>
                            <a:schemeClr val="tx1"/>
                          </a:solidFill>
                          <a:effectLst/>
                          <a:latin typeface="+mn-lt"/>
                          <a:ea typeface="+mn-ea"/>
                          <a:cs typeface="+mn-cs"/>
                        </a:rPr>
                        <a:t> Med Suisse, 2008/171 (Vol.-6), p. 1994–1999. URL: https://www.revmed.ch/revue-medicale-suisse/2008/revue-medicale-suisse-171/suivi-du-syndrome-metabolique-induit-par-les-antipsychotiques-atypiques-recommandations-et-perspectives-pharmacogenetiques</a:t>
                      </a:r>
                    </a:p>
                    <a:p>
                      <a:pPr marL="285750" indent="-285750" fontAlgn="t">
                        <a:buFont typeface="Arial" panose="020B0604020202020204" pitchFamily="34" charset="0"/>
                        <a:buChar char="•"/>
                      </a:pPr>
                      <a:endParaRPr lang="fr-FR" sz="1800" b="0" i="0" u="sng" kern="1200" dirty="0">
                        <a:solidFill>
                          <a:schemeClr val="tx1"/>
                        </a:solidFill>
                        <a:effectLst/>
                        <a:latin typeface="+mn-lt"/>
                        <a:ea typeface="+mn-ea"/>
                        <a:cs typeface="+mn-cs"/>
                      </a:endParaRPr>
                    </a:p>
                    <a:p>
                      <a:pPr marL="285750" indent="-285750" fontAlgn="t">
                        <a:buFont typeface="Arial" panose="020B0604020202020204" pitchFamily="34" charset="0"/>
                        <a:buChar char="•"/>
                      </a:pPr>
                      <a:endParaRPr lang="fr-FR" sz="1800" b="0" i="0" u="sng" kern="1200" dirty="0">
                        <a:solidFill>
                          <a:schemeClr val="tx1"/>
                        </a:solidFill>
                        <a:effectLst/>
                        <a:latin typeface="+mn-lt"/>
                        <a:ea typeface="+mn-ea"/>
                        <a:cs typeface="+mn-cs"/>
                      </a:endParaRPr>
                    </a:p>
                    <a:p>
                      <a:pPr marL="285750" indent="-285750" fontAlgn="t">
                        <a:buFont typeface="Arial" panose="020B0604020202020204" pitchFamily="34" charset="0"/>
                        <a:buChar char="•"/>
                      </a:pPr>
                      <a:endParaRPr lang="fr-FR" sz="1400" dirty="0">
                        <a:effectLst/>
                      </a:endParaRPr>
                    </a:p>
                  </a:txBody>
                  <a:tcPr marL="71333" marR="71333" marT="35667" marB="35667">
                    <a:lnL>
                      <a:noFill/>
                    </a:lnL>
                    <a:lnR>
                      <a:noFill/>
                    </a:lnR>
                    <a:lnT>
                      <a:noFill/>
                    </a:lnT>
                    <a:lnB>
                      <a:noFill/>
                    </a:lnB>
                    <a:solidFill>
                      <a:srgbClr val="FFFFFF"/>
                    </a:solidFill>
                  </a:tcPr>
                </a:tc>
                <a:extLst>
                  <a:ext uri="{0D108BD9-81ED-4DB2-BD59-A6C34878D82A}">
                    <a16:rowId xmlns:a16="http://schemas.microsoft.com/office/drawing/2014/main" val="2520741468"/>
                  </a:ext>
                </a:extLst>
              </a:tr>
            </a:tbl>
          </a:graphicData>
        </a:graphic>
      </p:graphicFrame>
    </p:spTree>
    <p:extLst>
      <p:ext uri="{BB962C8B-B14F-4D97-AF65-F5344CB8AC3E}">
        <p14:creationId xmlns:p14="http://schemas.microsoft.com/office/powerpoint/2010/main" val="39520787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028737-9766-7FA3-537D-AEAF3FC7080C}"/>
              </a:ext>
            </a:extLst>
          </p:cNvPr>
          <p:cNvSpPr>
            <a:spLocks noGrp="1"/>
          </p:cNvSpPr>
          <p:nvPr>
            <p:ph type="ctrTitle"/>
          </p:nvPr>
        </p:nvSpPr>
        <p:spPr>
          <a:xfrm>
            <a:off x="5915977" y="4606290"/>
            <a:ext cx="4941771" cy="1122202"/>
          </a:xfrm>
        </p:spPr>
        <p:txBody>
          <a:bodyPr/>
          <a:lstStyle/>
          <a:p>
            <a:r>
              <a:rPr lang="fr-FR" cap="none" dirty="0">
                <a:solidFill>
                  <a:srgbClr val="0070C0"/>
                </a:solidFill>
                <a:latin typeface="+mn-lt"/>
              </a:rPr>
              <a:t>M</a:t>
            </a:r>
            <a:r>
              <a:rPr lang="fr-FR" cap="none" dirty="0">
                <a:latin typeface="+mn-lt"/>
              </a:rPr>
              <a:t>erci de votre attention</a:t>
            </a:r>
          </a:p>
        </p:txBody>
      </p:sp>
    </p:spTree>
    <p:extLst>
      <p:ext uri="{BB962C8B-B14F-4D97-AF65-F5344CB8AC3E}">
        <p14:creationId xmlns:p14="http://schemas.microsoft.com/office/powerpoint/2010/main" val="2776363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4BDBD1-47A1-9905-4831-CE4A50978DB2}"/>
            </a:ext>
          </a:extLst>
        </p:cNvPr>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D9F1510C-A3A1-D492-A320-5D0E4F96B577}"/>
              </a:ext>
            </a:extLst>
          </p:cNvPr>
          <p:cNvSpPr>
            <a:spLocks noGrp="1"/>
          </p:cNvSpPr>
          <p:nvPr>
            <p:ph type="body" sz="quarter" idx="26"/>
          </p:nvPr>
        </p:nvSpPr>
        <p:spPr>
          <a:xfrm>
            <a:off x="2786065" y="917135"/>
            <a:ext cx="7627178" cy="5429074"/>
          </a:xfrm>
        </p:spPr>
        <p:txBody>
          <a:bodyPr>
            <a:normAutofit fontScale="70000" lnSpcReduction="20000"/>
          </a:bodyPr>
          <a:lstStyle/>
          <a:p>
            <a:r>
              <a:rPr lang="fr-FR" sz="3400" b="1" dirty="0">
                <a:solidFill>
                  <a:schemeClr val="accent5">
                    <a:lumMod val="50000"/>
                  </a:schemeClr>
                </a:solidFill>
              </a:rPr>
              <a:t>Points clés </a:t>
            </a:r>
          </a:p>
          <a:p>
            <a:endParaRPr lang="fr-FR" sz="2400" b="1" dirty="0">
              <a:solidFill>
                <a:schemeClr val="accent5">
                  <a:lumMod val="50000"/>
                </a:schemeClr>
              </a:solidFill>
            </a:endParaRPr>
          </a:p>
          <a:p>
            <a:pPr marL="342900" indent="-342900" algn="just">
              <a:buFont typeface="Arial" panose="020B0604020202020204" pitchFamily="34" charset="0"/>
              <a:buChar char="•"/>
            </a:pPr>
            <a:r>
              <a:rPr lang="fr-FR" sz="2900" dirty="0">
                <a:solidFill>
                  <a:schemeClr val="accent5">
                    <a:lumMod val="50000"/>
                  </a:schemeClr>
                </a:solidFill>
              </a:rPr>
              <a:t>Maladie psychiatrique chronique </a:t>
            </a:r>
          </a:p>
          <a:p>
            <a:pPr marL="342900" indent="-342900" algn="just">
              <a:buFont typeface="Arial" panose="020B0604020202020204" pitchFamily="34" charset="0"/>
              <a:buChar char="•"/>
            </a:pPr>
            <a:r>
              <a:rPr lang="fr-FR" sz="2900" dirty="0">
                <a:solidFill>
                  <a:schemeClr val="accent5">
                    <a:lumMod val="50000"/>
                  </a:schemeClr>
                </a:solidFill>
              </a:rPr>
              <a:t>1 à 2,5% de la population</a:t>
            </a:r>
          </a:p>
          <a:p>
            <a:pPr marL="342900" indent="-342900" algn="just">
              <a:buFont typeface="Arial" panose="020B0604020202020204" pitchFamily="34" charset="0"/>
              <a:buChar char="•"/>
            </a:pPr>
            <a:r>
              <a:rPr lang="fr-FR" sz="2900" dirty="0">
                <a:solidFill>
                  <a:schemeClr val="accent5">
                    <a:lumMod val="50000"/>
                  </a:schemeClr>
                </a:solidFill>
              </a:rPr>
              <a:t>Début des troubles 15-25 ans (survenue plus tardive possible !)</a:t>
            </a:r>
          </a:p>
          <a:p>
            <a:pPr marL="342900" indent="-342900" algn="just">
              <a:buFont typeface="Arial" panose="020B0604020202020204" pitchFamily="34" charset="0"/>
              <a:buChar char="•"/>
            </a:pPr>
            <a:r>
              <a:rPr lang="fr-FR" sz="2900" dirty="0">
                <a:solidFill>
                  <a:schemeClr val="accent5">
                    <a:lumMod val="50000"/>
                  </a:schemeClr>
                </a:solidFill>
              </a:rPr>
              <a:t>Espérance de vie réduite de 10 ans en moyenne (suicide, conduite à risque, comorbidités psychiatriques et somatiques, iatrogénie)</a:t>
            </a:r>
          </a:p>
          <a:p>
            <a:pPr marL="342900" indent="-342900" algn="just">
              <a:buFont typeface="Arial" panose="020B0604020202020204" pitchFamily="34" charset="0"/>
              <a:buChar char="•"/>
            </a:pPr>
            <a:r>
              <a:rPr lang="fr-FR" sz="2900" dirty="0">
                <a:solidFill>
                  <a:schemeClr val="accent5">
                    <a:lumMod val="50000"/>
                  </a:schemeClr>
                </a:solidFill>
              </a:rPr>
              <a:t>20% des patients non traités décèdent par suicide</a:t>
            </a:r>
          </a:p>
          <a:p>
            <a:pPr marL="342900" indent="-342900" algn="just">
              <a:buFont typeface="Arial" panose="020B0604020202020204" pitchFamily="34" charset="0"/>
              <a:buChar char="•"/>
            </a:pPr>
            <a:r>
              <a:rPr lang="fr-FR" sz="2900" dirty="0">
                <a:solidFill>
                  <a:schemeClr val="accent5">
                    <a:lumMod val="50000"/>
                  </a:schemeClr>
                </a:solidFill>
              </a:rPr>
              <a:t>Les causes sont multifactorielles (bio-psycho-social) mais forte vulnérabilité génétique</a:t>
            </a:r>
          </a:p>
          <a:p>
            <a:pPr marL="342900" indent="-342900" algn="just">
              <a:buFont typeface="Arial" panose="020B0604020202020204" pitchFamily="34" charset="0"/>
              <a:buChar char="•"/>
            </a:pPr>
            <a:r>
              <a:rPr lang="fr-FR" sz="2900" dirty="0">
                <a:solidFill>
                  <a:schemeClr val="accent5">
                    <a:lumMod val="50000"/>
                  </a:schemeClr>
                </a:solidFill>
              </a:rPr>
              <a:t>Le traitement est triple : médicaments (thymorégulateurs), psychothérapie, hygiène de vie</a:t>
            </a:r>
          </a:p>
          <a:p>
            <a:pPr marL="342900" indent="-342900" algn="just">
              <a:buFont typeface="Arial" panose="020B0604020202020204" pitchFamily="34" charset="0"/>
              <a:buChar char="•"/>
            </a:pPr>
            <a:r>
              <a:rPr lang="fr-FR" sz="2900" dirty="0">
                <a:solidFill>
                  <a:schemeClr val="accent5">
                    <a:lumMod val="50000"/>
                  </a:schemeClr>
                </a:solidFill>
              </a:rPr>
              <a:t>Le traitement sera nécessaire à vie dans un objectif de prévention des rechutes</a:t>
            </a:r>
          </a:p>
        </p:txBody>
      </p:sp>
      <p:pic>
        <p:nvPicPr>
          <p:cNvPr id="2" name="Image 1">
            <a:extLst>
              <a:ext uri="{FF2B5EF4-FFF2-40B4-BE49-F238E27FC236}">
                <a16:creationId xmlns:a16="http://schemas.microsoft.com/office/drawing/2014/main" id="{7DBEA30E-0FB9-7ADF-ADBF-FE58C3EA803E}"/>
              </a:ext>
            </a:extLst>
          </p:cNvPr>
          <p:cNvPicPr>
            <a:picLocks noChangeAspect="1"/>
          </p:cNvPicPr>
          <p:nvPr/>
        </p:nvPicPr>
        <p:blipFill>
          <a:blip r:embed="rId2"/>
          <a:stretch>
            <a:fillRect/>
          </a:stretch>
        </p:blipFill>
        <p:spPr>
          <a:xfrm>
            <a:off x="8772525" y="0"/>
            <a:ext cx="2667000" cy="2135343"/>
          </a:xfrm>
          <a:prstGeom prst="rect">
            <a:avLst/>
          </a:prstGeom>
        </p:spPr>
      </p:pic>
    </p:spTree>
    <p:extLst>
      <p:ext uri="{BB962C8B-B14F-4D97-AF65-F5344CB8AC3E}">
        <p14:creationId xmlns:p14="http://schemas.microsoft.com/office/powerpoint/2010/main" val="1153077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FF008E-B87B-2FAD-0E26-2988B30E4515}"/>
            </a:ext>
          </a:extLst>
        </p:cNvPr>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0D954486-DACA-33A3-FE67-D16F7E02666B}"/>
              </a:ext>
            </a:extLst>
          </p:cNvPr>
          <p:cNvSpPr>
            <a:spLocks noGrp="1"/>
          </p:cNvSpPr>
          <p:nvPr>
            <p:ph type="body" sz="quarter" idx="26"/>
          </p:nvPr>
        </p:nvSpPr>
        <p:spPr>
          <a:xfrm>
            <a:off x="2786064" y="917135"/>
            <a:ext cx="9129712" cy="525903"/>
          </a:xfrm>
        </p:spPr>
        <p:txBody>
          <a:bodyPr>
            <a:noAutofit/>
          </a:bodyPr>
          <a:lstStyle/>
          <a:p>
            <a:r>
              <a:rPr lang="fr-FR" sz="2400" b="1" dirty="0">
                <a:solidFill>
                  <a:schemeClr val="accent5">
                    <a:lumMod val="50000"/>
                  </a:schemeClr>
                </a:solidFill>
              </a:rPr>
              <a:t>Caractéristiques</a:t>
            </a:r>
          </a:p>
          <a:p>
            <a:endParaRPr lang="fr-FR" sz="2400" dirty="0">
              <a:solidFill>
                <a:schemeClr val="accent5">
                  <a:lumMod val="50000"/>
                </a:schemeClr>
              </a:solidFill>
            </a:endParaRPr>
          </a:p>
          <a:p>
            <a:pPr marL="342900" indent="-342900">
              <a:buFont typeface="Arial" panose="020B0604020202020204" pitchFamily="34" charset="0"/>
              <a:buChar char="•"/>
            </a:pPr>
            <a:endParaRPr lang="fr-FR" sz="2400" dirty="0">
              <a:solidFill>
                <a:schemeClr val="accent5">
                  <a:lumMod val="50000"/>
                </a:schemeClr>
              </a:solidFill>
            </a:endParaRPr>
          </a:p>
          <a:p>
            <a:endParaRPr lang="fr-FR" sz="2400" b="1" dirty="0">
              <a:solidFill>
                <a:schemeClr val="accent5">
                  <a:lumMod val="50000"/>
                </a:schemeClr>
              </a:solidFill>
            </a:endParaRPr>
          </a:p>
          <a:p>
            <a:r>
              <a:rPr lang="fr-FR" sz="2400" dirty="0"/>
              <a:t>	</a:t>
            </a:r>
          </a:p>
          <a:p>
            <a:endParaRPr lang="fr-FR" sz="2400" dirty="0"/>
          </a:p>
          <a:p>
            <a:pPr marL="285750" indent="-285750">
              <a:buFont typeface="Arial" panose="020B0604020202020204" pitchFamily="34" charset="0"/>
              <a:buChar char="•"/>
            </a:pPr>
            <a:endParaRPr lang="fr-FR" sz="2400" dirty="0"/>
          </a:p>
        </p:txBody>
      </p:sp>
      <p:pic>
        <p:nvPicPr>
          <p:cNvPr id="4" name="Image 3">
            <a:extLst>
              <a:ext uri="{FF2B5EF4-FFF2-40B4-BE49-F238E27FC236}">
                <a16:creationId xmlns:a16="http://schemas.microsoft.com/office/drawing/2014/main" id="{E898388A-1C84-BC9E-85DE-EDEC428F7115}"/>
              </a:ext>
            </a:extLst>
          </p:cNvPr>
          <p:cNvPicPr>
            <a:picLocks noChangeAspect="1"/>
          </p:cNvPicPr>
          <p:nvPr/>
        </p:nvPicPr>
        <p:blipFill>
          <a:blip r:embed="rId2"/>
          <a:stretch>
            <a:fillRect/>
          </a:stretch>
        </p:blipFill>
        <p:spPr>
          <a:xfrm>
            <a:off x="2736055" y="1793127"/>
            <a:ext cx="7408069" cy="4370761"/>
          </a:xfrm>
          <a:prstGeom prst="rect">
            <a:avLst/>
          </a:prstGeom>
        </p:spPr>
      </p:pic>
    </p:spTree>
    <p:extLst>
      <p:ext uri="{BB962C8B-B14F-4D97-AF65-F5344CB8AC3E}">
        <p14:creationId xmlns:p14="http://schemas.microsoft.com/office/powerpoint/2010/main" val="2179925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69DEBE-5389-EEC0-2CE7-C7C4B9C61DE5}"/>
            </a:ext>
          </a:extLst>
        </p:cNvPr>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5A76D018-DC19-A866-6F72-7CC2BE0163C7}"/>
              </a:ext>
            </a:extLst>
          </p:cNvPr>
          <p:cNvSpPr>
            <a:spLocks noGrp="1"/>
          </p:cNvSpPr>
          <p:nvPr>
            <p:ph type="body" sz="quarter" idx="26"/>
          </p:nvPr>
        </p:nvSpPr>
        <p:spPr>
          <a:xfrm>
            <a:off x="2786064" y="917135"/>
            <a:ext cx="9129712" cy="525903"/>
          </a:xfrm>
        </p:spPr>
        <p:txBody>
          <a:bodyPr>
            <a:noAutofit/>
          </a:bodyPr>
          <a:lstStyle/>
          <a:p>
            <a:r>
              <a:rPr lang="fr-FR" sz="2400" b="1" dirty="0">
                <a:solidFill>
                  <a:schemeClr val="accent5">
                    <a:lumMod val="50000"/>
                  </a:schemeClr>
                </a:solidFill>
              </a:rPr>
              <a:t>Caractéristiques</a:t>
            </a:r>
          </a:p>
          <a:p>
            <a:endParaRPr lang="fr-FR" sz="2400" dirty="0">
              <a:solidFill>
                <a:schemeClr val="accent5">
                  <a:lumMod val="50000"/>
                </a:schemeClr>
              </a:solidFill>
            </a:endParaRPr>
          </a:p>
          <a:p>
            <a:pPr marL="342900" indent="-342900">
              <a:buFont typeface="Arial" panose="020B0604020202020204" pitchFamily="34" charset="0"/>
              <a:buChar char="•"/>
            </a:pPr>
            <a:endParaRPr lang="fr-FR" sz="2400" dirty="0">
              <a:solidFill>
                <a:schemeClr val="accent5">
                  <a:lumMod val="50000"/>
                </a:schemeClr>
              </a:solidFill>
            </a:endParaRPr>
          </a:p>
          <a:p>
            <a:endParaRPr lang="fr-FR" sz="2400" b="1" dirty="0">
              <a:solidFill>
                <a:schemeClr val="accent5">
                  <a:lumMod val="50000"/>
                </a:schemeClr>
              </a:solidFill>
            </a:endParaRPr>
          </a:p>
          <a:p>
            <a:r>
              <a:rPr lang="fr-FR" sz="2400" dirty="0"/>
              <a:t>	</a:t>
            </a:r>
          </a:p>
          <a:p>
            <a:endParaRPr lang="fr-FR" sz="2400" dirty="0"/>
          </a:p>
          <a:p>
            <a:pPr marL="285750" indent="-285750">
              <a:buFont typeface="Arial" panose="020B0604020202020204" pitchFamily="34" charset="0"/>
              <a:buChar char="•"/>
            </a:pPr>
            <a:endParaRPr lang="fr-FR" sz="2400" dirty="0"/>
          </a:p>
        </p:txBody>
      </p:sp>
      <p:pic>
        <p:nvPicPr>
          <p:cNvPr id="2" name="Image 1">
            <a:extLst>
              <a:ext uri="{FF2B5EF4-FFF2-40B4-BE49-F238E27FC236}">
                <a16:creationId xmlns:a16="http://schemas.microsoft.com/office/drawing/2014/main" id="{3B4DBDAB-CE2A-4471-63E4-E9763BEB7898}"/>
              </a:ext>
            </a:extLst>
          </p:cNvPr>
          <p:cNvPicPr>
            <a:picLocks noChangeAspect="1"/>
          </p:cNvPicPr>
          <p:nvPr/>
        </p:nvPicPr>
        <p:blipFill rotWithShape="1">
          <a:blip r:embed="rId2"/>
          <a:srcRect t="8496" r="50852" b="43138"/>
          <a:stretch/>
        </p:blipFill>
        <p:spPr>
          <a:xfrm>
            <a:off x="7876184" y="917135"/>
            <a:ext cx="3948264" cy="2773652"/>
          </a:xfrm>
          <a:prstGeom prst="rect">
            <a:avLst/>
          </a:prstGeom>
        </p:spPr>
      </p:pic>
      <p:sp>
        <p:nvSpPr>
          <p:cNvPr id="3" name="Espace réservé du texte 7">
            <a:extLst>
              <a:ext uri="{FF2B5EF4-FFF2-40B4-BE49-F238E27FC236}">
                <a16:creationId xmlns:a16="http://schemas.microsoft.com/office/drawing/2014/main" id="{8854466E-064F-CBB0-FC61-697357BB54B0}"/>
              </a:ext>
            </a:extLst>
          </p:cNvPr>
          <p:cNvSpPr txBox="1">
            <a:spLocks/>
          </p:cNvSpPr>
          <p:nvPr/>
        </p:nvSpPr>
        <p:spPr>
          <a:xfrm>
            <a:off x="2562927" y="2889625"/>
            <a:ext cx="8418838" cy="3962400"/>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endParaRPr lang="fr-FR" sz="1200" b="1" dirty="0">
              <a:solidFill>
                <a:srgbClr val="000000"/>
              </a:solidFill>
            </a:endParaRPr>
          </a:p>
          <a:p>
            <a:pPr algn="l"/>
            <a:r>
              <a:rPr lang="fr-FR" sz="1200" b="1" i="0" dirty="0">
                <a:solidFill>
                  <a:srgbClr val="000000"/>
                </a:solidFill>
                <a:effectLst/>
              </a:rPr>
              <a:t>plus ≥ 3 symptômes supplémentaires (ou ≥ 4 si l'humeur n'est qu'irritable) :</a:t>
            </a:r>
          </a:p>
          <a:p>
            <a:endParaRPr lang="fr-FR" sz="1200" dirty="0">
              <a:solidFill>
                <a:schemeClr val="accent5">
                  <a:lumMod val="50000"/>
                </a:schemeClr>
              </a:solidFill>
            </a:endParaRPr>
          </a:p>
          <a:p>
            <a:pPr marL="342900" indent="-342900">
              <a:buFont typeface="Arial" panose="020B0604020202020204" pitchFamily="34" charset="0"/>
              <a:buChar char="•"/>
            </a:pPr>
            <a:endParaRPr lang="fr-FR" sz="1200" dirty="0">
              <a:solidFill>
                <a:schemeClr val="accent5">
                  <a:lumMod val="50000"/>
                </a:schemeClr>
              </a:solidFill>
            </a:endParaRPr>
          </a:p>
          <a:p>
            <a:endParaRPr lang="fr-FR" sz="1200" b="1" dirty="0">
              <a:solidFill>
                <a:schemeClr val="accent5">
                  <a:lumMod val="50000"/>
                </a:schemeClr>
              </a:solidFill>
            </a:endParaRPr>
          </a:p>
          <a:p>
            <a:r>
              <a:rPr lang="fr-FR" sz="1200" dirty="0"/>
              <a:t>	</a:t>
            </a:r>
          </a:p>
          <a:p>
            <a:endParaRPr lang="fr-FR" sz="1200" dirty="0"/>
          </a:p>
          <a:p>
            <a:pPr marL="285750" indent="-285750">
              <a:buFont typeface="Arial" panose="020B0604020202020204" pitchFamily="34" charset="0"/>
              <a:buChar char="•"/>
            </a:pPr>
            <a:endParaRPr lang="fr-FR" sz="1200" dirty="0"/>
          </a:p>
        </p:txBody>
      </p:sp>
      <p:sp>
        <p:nvSpPr>
          <p:cNvPr id="9" name="Rectangle : coins arrondis 8">
            <a:extLst>
              <a:ext uri="{FF2B5EF4-FFF2-40B4-BE49-F238E27FC236}">
                <a16:creationId xmlns:a16="http://schemas.microsoft.com/office/drawing/2014/main" id="{3E54EB32-B2C7-4F76-B096-4246AF814881}"/>
              </a:ext>
            </a:extLst>
          </p:cNvPr>
          <p:cNvSpPr/>
          <p:nvPr/>
        </p:nvSpPr>
        <p:spPr>
          <a:xfrm>
            <a:off x="2635623" y="1449494"/>
            <a:ext cx="4536142" cy="1496779"/>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285750" indent="-285750" algn="just">
              <a:buFont typeface="Arial" panose="020B0604020202020204" pitchFamily="34" charset="0"/>
              <a:buChar char="•"/>
            </a:pPr>
            <a:r>
              <a:rPr lang="fr-FR" sz="1400" b="1" i="0" dirty="0">
                <a:solidFill>
                  <a:srgbClr val="000000"/>
                </a:solidFill>
                <a:effectLst/>
              </a:rPr>
              <a:t>≥ 1 semaine </a:t>
            </a:r>
            <a:endParaRPr lang="fr-FR" sz="1400" b="0" i="0" dirty="0">
              <a:solidFill>
                <a:srgbClr val="000000"/>
              </a:solidFill>
              <a:effectLst/>
            </a:endParaRPr>
          </a:p>
          <a:p>
            <a:pPr marL="285750" indent="-285750" algn="just">
              <a:buFont typeface="Arial" panose="020B0604020202020204" pitchFamily="34" charset="0"/>
              <a:buChar char="•"/>
            </a:pPr>
            <a:r>
              <a:rPr lang="fr-FR" sz="1400" b="1" i="0" dirty="0">
                <a:solidFill>
                  <a:srgbClr val="000000"/>
                </a:solidFill>
                <a:effectLst/>
              </a:rPr>
              <a:t>humeur durablement élevée</a:t>
            </a:r>
            <a:r>
              <a:rPr lang="fr-FR" sz="1400" b="0" i="0" dirty="0">
                <a:solidFill>
                  <a:srgbClr val="000000"/>
                </a:solidFill>
                <a:effectLst/>
              </a:rPr>
              <a:t>, expansive ou irritable </a:t>
            </a:r>
          </a:p>
          <a:p>
            <a:pPr marL="285750" indent="-285750" algn="just">
              <a:buFont typeface="Arial" panose="020B0604020202020204" pitchFamily="34" charset="0"/>
              <a:buChar char="•"/>
            </a:pPr>
            <a:r>
              <a:rPr lang="fr-FR" sz="1400" b="1" i="0" dirty="0">
                <a:solidFill>
                  <a:srgbClr val="000000"/>
                </a:solidFill>
                <a:effectLst/>
              </a:rPr>
              <a:t>augmentation persistante de l'activité </a:t>
            </a:r>
            <a:r>
              <a:rPr lang="fr-FR" sz="1400" b="0" i="0" dirty="0">
                <a:solidFill>
                  <a:srgbClr val="000000"/>
                </a:solidFill>
                <a:effectLst/>
              </a:rPr>
              <a:t>ou une augmentation sensible de l'énergie dirigée vers un objectif </a:t>
            </a:r>
          </a:p>
        </p:txBody>
      </p:sp>
      <p:sp>
        <p:nvSpPr>
          <p:cNvPr id="10" name="Rectangle : coins arrondis 9">
            <a:extLst>
              <a:ext uri="{FF2B5EF4-FFF2-40B4-BE49-F238E27FC236}">
                <a16:creationId xmlns:a16="http://schemas.microsoft.com/office/drawing/2014/main" id="{0B86658F-1AE0-F486-E8A7-9EC12C6B6019}"/>
              </a:ext>
            </a:extLst>
          </p:cNvPr>
          <p:cNvSpPr/>
          <p:nvPr/>
        </p:nvSpPr>
        <p:spPr>
          <a:xfrm>
            <a:off x="2562927" y="3759328"/>
            <a:ext cx="4948519" cy="2561498"/>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285750" indent="-285750" algn="l">
              <a:buFont typeface="Arial" panose="020B0604020202020204" pitchFamily="34" charset="0"/>
              <a:buChar char="•"/>
            </a:pPr>
            <a:r>
              <a:rPr lang="fr-FR" sz="1400" b="0" i="0" dirty="0">
                <a:solidFill>
                  <a:srgbClr val="000000"/>
                </a:solidFill>
                <a:effectLst/>
              </a:rPr>
              <a:t>Estime de soi exagérée ou idées de grandeur</a:t>
            </a:r>
          </a:p>
          <a:p>
            <a:pPr marL="285750" indent="-285750" algn="l">
              <a:buFont typeface="Arial" panose="020B0604020202020204" pitchFamily="34" charset="0"/>
              <a:buChar char="•"/>
            </a:pPr>
            <a:r>
              <a:rPr lang="fr-FR" sz="1400" b="0" i="0" dirty="0">
                <a:solidFill>
                  <a:srgbClr val="000000"/>
                </a:solidFill>
                <a:effectLst/>
              </a:rPr>
              <a:t>Réduction du besoin de sommeil</a:t>
            </a:r>
          </a:p>
          <a:p>
            <a:pPr marL="285750" indent="-285750" algn="l">
              <a:buFont typeface="Arial" panose="020B0604020202020204" pitchFamily="34" charset="0"/>
              <a:buChar char="•"/>
            </a:pPr>
            <a:r>
              <a:rPr lang="fr-FR" sz="1400" b="0" i="0" dirty="0">
                <a:solidFill>
                  <a:srgbClr val="000000"/>
                </a:solidFill>
                <a:effectLst/>
              </a:rPr>
              <a:t>Plus grande volubilité que de coutume</a:t>
            </a:r>
          </a:p>
          <a:p>
            <a:pPr marL="285750" indent="-285750" algn="l">
              <a:buFont typeface="Arial" panose="020B0604020202020204" pitchFamily="34" charset="0"/>
              <a:buChar char="•"/>
            </a:pPr>
            <a:r>
              <a:rPr lang="fr-FR" sz="1400" b="0" i="0" dirty="0">
                <a:solidFill>
                  <a:srgbClr val="000000"/>
                </a:solidFill>
                <a:effectLst/>
              </a:rPr>
              <a:t>Fuite des idées ou accélération de la pensée</a:t>
            </a:r>
          </a:p>
          <a:p>
            <a:pPr marL="285750" indent="-285750" algn="l">
              <a:buFont typeface="Arial" panose="020B0604020202020204" pitchFamily="34" charset="0"/>
              <a:buChar char="•"/>
            </a:pPr>
            <a:r>
              <a:rPr lang="fr-FR" sz="1400" b="0" i="0" dirty="0">
                <a:solidFill>
                  <a:srgbClr val="000000"/>
                </a:solidFill>
                <a:effectLst/>
              </a:rPr>
              <a:t>Distractibilité</a:t>
            </a:r>
            <a:endParaRPr lang="fr-FR" sz="1400" dirty="0">
              <a:solidFill>
                <a:srgbClr val="000000"/>
              </a:solidFill>
            </a:endParaRPr>
          </a:p>
          <a:p>
            <a:pPr marL="285750" indent="-285750" algn="l">
              <a:buFont typeface="Arial" panose="020B0604020202020204" pitchFamily="34" charset="0"/>
              <a:buChar char="•"/>
            </a:pPr>
            <a:r>
              <a:rPr lang="fr-FR" sz="1400" b="0" i="0" dirty="0">
                <a:solidFill>
                  <a:srgbClr val="000000"/>
                </a:solidFill>
                <a:effectLst/>
              </a:rPr>
              <a:t>Accélération psycho motrice</a:t>
            </a:r>
          </a:p>
          <a:p>
            <a:pPr marL="285750" indent="-285750" algn="l">
              <a:buFont typeface="Arial" panose="020B0604020202020204" pitchFamily="34" charset="0"/>
              <a:buChar char="•"/>
            </a:pPr>
            <a:r>
              <a:rPr lang="fr-FR" sz="1400" b="0" i="0" dirty="0">
                <a:solidFill>
                  <a:srgbClr val="000000"/>
                </a:solidFill>
                <a:effectLst/>
              </a:rPr>
              <a:t>Engagement excessif dans des activités à fort potentiel de conséquences dommageables (p. ex., achats impulsifs, investissements déraisonnables)</a:t>
            </a:r>
          </a:p>
        </p:txBody>
      </p:sp>
      <p:sp>
        <p:nvSpPr>
          <p:cNvPr id="11" name="Rectangle : coins arrondis 10">
            <a:extLst>
              <a:ext uri="{FF2B5EF4-FFF2-40B4-BE49-F238E27FC236}">
                <a16:creationId xmlns:a16="http://schemas.microsoft.com/office/drawing/2014/main" id="{4593BCC1-9207-5F26-B165-0E7F43DE8C1F}"/>
              </a:ext>
            </a:extLst>
          </p:cNvPr>
          <p:cNvSpPr/>
          <p:nvPr/>
        </p:nvSpPr>
        <p:spPr>
          <a:xfrm>
            <a:off x="8548826" y="4154390"/>
            <a:ext cx="2160494" cy="166370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fr-FR" b="1" dirty="0"/>
              <a:t>Le + :</a:t>
            </a:r>
          </a:p>
          <a:p>
            <a:pPr marL="285750" indent="-285750">
              <a:buFont typeface="Arial" panose="020B0604020202020204" pitchFamily="34" charset="0"/>
              <a:buChar char="•"/>
            </a:pPr>
            <a:r>
              <a:rPr lang="fr-FR" dirty="0"/>
              <a:t>Logorrhée</a:t>
            </a:r>
          </a:p>
          <a:p>
            <a:pPr marL="285750" indent="-285750">
              <a:buFont typeface="Arial" panose="020B0604020202020204" pitchFamily="34" charset="0"/>
              <a:buChar char="•"/>
            </a:pPr>
            <a:r>
              <a:rPr lang="fr-FR" dirty="0"/>
              <a:t>Labilité</a:t>
            </a:r>
          </a:p>
          <a:p>
            <a:pPr marL="285750" indent="-285750">
              <a:buFont typeface="Arial" panose="020B0604020202020204" pitchFamily="34" charset="0"/>
              <a:buChar char="•"/>
            </a:pPr>
            <a:r>
              <a:rPr lang="fr-FR" dirty="0"/>
              <a:t>Hypersyntonie</a:t>
            </a:r>
          </a:p>
          <a:p>
            <a:pPr marL="285750" indent="-285750">
              <a:buFont typeface="Arial" panose="020B0604020202020204" pitchFamily="34" charset="0"/>
              <a:buChar char="•"/>
            </a:pPr>
            <a:r>
              <a:rPr lang="fr-FR" dirty="0"/>
              <a:t>Désinhibition</a:t>
            </a:r>
          </a:p>
        </p:txBody>
      </p:sp>
    </p:spTree>
    <p:extLst>
      <p:ext uri="{BB962C8B-B14F-4D97-AF65-F5344CB8AC3E}">
        <p14:creationId xmlns:p14="http://schemas.microsoft.com/office/powerpoint/2010/main" val="32158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0">
            <a:extLst>
              <a:ext uri="{FF2B5EF4-FFF2-40B4-BE49-F238E27FC236}">
                <a16:creationId xmlns:a16="http://schemas.microsoft.com/office/drawing/2014/main" id="{2377A224-CF7D-E24E-9071-867271FEEE85}"/>
              </a:ext>
            </a:extLst>
          </p:cNvPr>
          <p:cNvSpPr>
            <a:spLocks noGrp="1"/>
          </p:cNvSpPr>
          <p:nvPr>
            <p:ph type="sldNum" sz="quarter" idx="22"/>
          </p:nvPr>
        </p:nvSpPr>
        <p:spPr/>
        <p:txBody>
          <a:bodyPr/>
          <a:lstStyle/>
          <a:p>
            <a:pPr rtl="0"/>
            <a:fld id="{B5CEABB6-07DC-46E8-9B57-56EC44A396E5}" type="slidenum">
              <a:rPr lang="fr-FR" noProof="0" smtClean="0"/>
              <a:pPr rtl="0"/>
              <a:t>8</a:t>
            </a:fld>
            <a:endParaRPr lang="fr-FR" noProof="0"/>
          </a:p>
        </p:txBody>
      </p:sp>
      <p:pic>
        <p:nvPicPr>
          <p:cNvPr id="5" name="Image 4">
            <a:extLst>
              <a:ext uri="{FF2B5EF4-FFF2-40B4-BE49-F238E27FC236}">
                <a16:creationId xmlns:a16="http://schemas.microsoft.com/office/drawing/2014/main" id="{7455BF96-27D4-12B9-9347-BC92BBEC3EE1}"/>
              </a:ext>
            </a:extLst>
          </p:cNvPr>
          <p:cNvPicPr>
            <a:picLocks noChangeAspect="1"/>
          </p:cNvPicPr>
          <p:nvPr/>
        </p:nvPicPr>
        <p:blipFill>
          <a:blip r:embed="rId2"/>
          <a:stretch>
            <a:fillRect/>
          </a:stretch>
        </p:blipFill>
        <p:spPr>
          <a:xfrm>
            <a:off x="1593429" y="411884"/>
            <a:ext cx="9433798" cy="6034231"/>
          </a:xfrm>
          <a:prstGeom prst="rect">
            <a:avLst/>
          </a:prstGeom>
        </p:spPr>
      </p:pic>
    </p:spTree>
    <p:extLst>
      <p:ext uri="{BB962C8B-B14F-4D97-AF65-F5344CB8AC3E}">
        <p14:creationId xmlns:p14="http://schemas.microsoft.com/office/powerpoint/2010/main" val="3180940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3A838F-3B71-4C82-7233-E0BDE5F45A04}"/>
            </a:ext>
          </a:extLst>
        </p:cNvPr>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2D03F9C7-22E6-EFF6-B24A-835E9E13AB9B}"/>
              </a:ext>
            </a:extLst>
          </p:cNvPr>
          <p:cNvSpPr>
            <a:spLocks noGrp="1"/>
          </p:cNvSpPr>
          <p:nvPr>
            <p:ph type="body" sz="quarter" idx="26"/>
          </p:nvPr>
        </p:nvSpPr>
        <p:spPr>
          <a:xfrm>
            <a:off x="2786064" y="917135"/>
            <a:ext cx="9129712" cy="5023729"/>
          </a:xfrm>
        </p:spPr>
        <p:txBody>
          <a:bodyPr>
            <a:normAutofit/>
          </a:bodyPr>
          <a:lstStyle/>
          <a:p>
            <a:r>
              <a:rPr lang="fr-FR" sz="2400" b="1" dirty="0">
                <a:solidFill>
                  <a:schemeClr val="accent5">
                    <a:lumMod val="50000"/>
                  </a:schemeClr>
                </a:solidFill>
              </a:rPr>
              <a:t>Diagnostics différentiels</a:t>
            </a:r>
          </a:p>
          <a:p>
            <a:endParaRPr lang="fr-FR" sz="2400" b="1" dirty="0">
              <a:solidFill>
                <a:schemeClr val="accent5">
                  <a:lumMod val="50000"/>
                </a:schemeClr>
              </a:solidFill>
            </a:endParaRPr>
          </a:p>
          <a:p>
            <a:pPr marL="342900" indent="-342900">
              <a:buFont typeface="Arial" panose="020B0604020202020204" pitchFamily="34" charset="0"/>
              <a:buChar char="•"/>
            </a:pPr>
            <a:r>
              <a:rPr lang="fr-FR" sz="2400" dirty="0">
                <a:solidFill>
                  <a:schemeClr val="accent5">
                    <a:lumMod val="50000"/>
                  </a:schemeClr>
                </a:solidFill>
              </a:rPr>
              <a:t>Trouble de la personnalité (cluster B)</a:t>
            </a:r>
          </a:p>
          <a:p>
            <a:pPr marL="342900" indent="-342900">
              <a:buFont typeface="Arial" panose="020B0604020202020204" pitchFamily="34" charset="0"/>
              <a:buChar char="•"/>
            </a:pPr>
            <a:r>
              <a:rPr lang="fr-FR" sz="2400" dirty="0">
                <a:solidFill>
                  <a:schemeClr val="accent5">
                    <a:lumMod val="50000"/>
                  </a:schemeClr>
                </a:solidFill>
              </a:rPr>
              <a:t>Troubles schizo-affectifs</a:t>
            </a:r>
          </a:p>
          <a:p>
            <a:pPr marL="342900" indent="-342900">
              <a:buFont typeface="Arial" panose="020B0604020202020204" pitchFamily="34" charset="0"/>
              <a:buChar char="•"/>
            </a:pPr>
            <a:r>
              <a:rPr lang="fr-FR" sz="2400" dirty="0">
                <a:solidFill>
                  <a:schemeClr val="accent5">
                    <a:lumMod val="50000"/>
                  </a:schemeClr>
                </a:solidFill>
              </a:rPr>
              <a:t>TDA/H</a:t>
            </a:r>
          </a:p>
          <a:p>
            <a:pPr marL="342900" indent="-342900">
              <a:buFont typeface="Arial" panose="020B0604020202020204" pitchFamily="34" charset="0"/>
              <a:buChar char="•"/>
            </a:pPr>
            <a:r>
              <a:rPr lang="fr-FR" sz="2400" b="1" dirty="0">
                <a:solidFill>
                  <a:srgbClr val="C00000"/>
                </a:solidFill>
              </a:rPr>
              <a:t>Abus de substance (OH, THC, psychostimulant)</a:t>
            </a:r>
          </a:p>
          <a:p>
            <a:pPr marL="342900" indent="-342900">
              <a:buFont typeface="Arial" panose="020B0604020202020204" pitchFamily="34" charset="0"/>
              <a:buChar char="•"/>
            </a:pPr>
            <a:r>
              <a:rPr lang="fr-FR" sz="2400" b="1" dirty="0">
                <a:solidFill>
                  <a:srgbClr val="C00000"/>
                </a:solidFill>
              </a:rPr>
              <a:t>Iatrogénie (corticoïdes, antidépresseurs, antipaludéen, méthylphénidate, agoniste dopa)</a:t>
            </a:r>
          </a:p>
          <a:p>
            <a:pPr marL="342900" indent="-342900">
              <a:buFont typeface="Arial" panose="020B0604020202020204" pitchFamily="34" charset="0"/>
              <a:buChar char="•"/>
            </a:pPr>
            <a:r>
              <a:rPr lang="fr-FR" sz="2400" dirty="0">
                <a:solidFill>
                  <a:schemeClr val="accent5">
                    <a:lumMod val="50000"/>
                  </a:schemeClr>
                </a:solidFill>
              </a:rPr>
              <a:t>Somatiques : dysthyroïdies, encéphalite, lupus, épilepsie, SEP, pathologie neuro dégénérative…</a:t>
            </a:r>
            <a:endParaRPr lang="fr-FR" sz="3200" dirty="0">
              <a:solidFill>
                <a:schemeClr val="accent5">
                  <a:lumMod val="50000"/>
                </a:schemeClr>
              </a:solidFill>
            </a:endParaRPr>
          </a:p>
          <a:p>
            <a:pPr marL="342900" indent="-342900">
              <a:buFont typeface="Arial" panose="020B0604020202020204" pitchFamily="34" charset="0"/>
              <a:buChar char="•"/>
            </a:pPr>
            <a:endParaRPr lang="fr-FR" sz="3200" dirty="0">
              <a:solidFill>
                <a:schemeClr val="accent5">
                  <a:lumMod val="50000"/>
                </a:schemeClr>
              </a:solidFill>
            </a:endParaRPr>
          </a:p>
        </p:txBody>
      </p:sp>
      <p:pic>
        <p:nvPicPr>
          <p:cNvPr id="3" name="Image 2">
            <a:extLst>
              <a:ext uri="{FF2B5EF4-FFF2-40B4-BE49-F238E27FC236}">
                <a16:creationId xmlns:a16="http://schemas.microsoft.com/office/drawing/2014/main" id="{9B8CB8AC-DE81-5656-91FA-E2006FCC9058}"/>
              </a:ext>
            </a:extLst>
          </p:cNvPr>
          <p:cNvPicPr>
            <a:picLocks noChangeAspect="1"/>
          </p:cNvPicPr>
          <p:nvPr/>
        </p:nvPicPr>
        <p:blipFill rotWithShape="1">
          <a:blip r:embed="rId2"/>
          <a:srcRect l="8509" b="31723"/>
          <a:stretch/>
        </p:blipFill>
        <p:spPr>
          <a:xfrm>
            <a:off x="8319933" y="1250578"/>
            <a:ext cx="3470336" cy="1456765"/>
          </a:xfrm>
          <a:prstGeom prst="rect">
            <a:avLst/>
          </a:prstGeom>
        </p:spPr>
      </p:pic>
    </p:spTree>
    <p:extLst>
      <p:ext uri="{BB962C8B-B14F-4D97-AF65-F5344CB8AC3E}">
        <p14:creationId xmlns:p14="http://schemas.microsoft.com/office/powerpoint/2010/main" val="3764348237"/>
      </p:ext>
    </p:extLst>
  </p:cSld>
  <p:clrMapOvr>
    <a:masterClrMapping/>
  </p:clrMapOvr>
</p:sld>
</file>

<file path=ppt/theme/theme1.xml><?xml version="1.0" encoding="utf-8"?>
<a:theme xmlns:a="http://schemas.openxmlformats.org/drawingml/2006/main" name="Monoligne">
  <a:themeElements>
    <a:clrScheme name="Custom 149">
      <a:dk1>
        <a:sysClr val="windowText" lastClr="000000"/>
      </a:dk1>
      <a:lt1>
        <a:sysClr val="window" lastClr="FFFFFF"/>
      </a:lt1>
      <a:dk2>
        <a:srgbClr val="44546A"/>
      </a:dk2>
      <a:lt2>
        <a:srgbClr val="E7E6E6"/>
      </a:lt2>
      <a:accent1>
        <a:srgbClr val="E9E6DF"/>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53418933_TF22318419_Win32" id="{C062C685-4AD8-43F3-8DE7-22C200D567C4}" vid="{98AFCDAB-92B1-4506-B98A-5C5B2F8D0228}"/>
    </a:ext>
  </a:extLst>
</a:theme>
</file>

<file path=ppt/theme/theme2.xml><?xml version="1.0" encoding="utf-8"?>
<a:theme xmlns:a="http://schemas.openxmlformats.org/drawingml/2006/main" name="1_Monoligne">
  <a:themeElements>
    <a:clrScheme name="Custom 149">
      <a:dk1>
        <a:sysClr val="windowText" lastClr="000000"/>
      </a:dk1>
      <a:lt1>
        <a:sysClr val="window" lastClr="FFFFFF"/>
      </a:lt1>
      <a:dk2>
        <a:srgbClr val="44546A"/>
      </a:dk2>
      <a:lt2>
        <a:srgbClr val="E7E6E6"/>
      </a:lt2>
      <a:accent1>
        <a:srgbClr val="E9E6DF"/>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53418933_TF22318419_Win32" id="{C062C685-4AD8-43F3-8DE7-22C200D567C4}" vid="{98AFCDAB-92B1-4506-B98A-5C5B2F8D0228}"/>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18da991-b657-4eaa-a840-534ddf8a7953" xsi:nil="true"/>
    <MediaServiceKeyPoints xmlns="11331ffc-14f8-4295-8692-0a22e2da5162" xsi:nil="true"/>
    <lcf76f155ced4ddcb4097134ff3c332f xmlns="11331ffc-14f8-4295-8692-0a22e2da5162">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0149B74A181E445A444B45193222BFE" ma:contentTypeVersion="17" ma:contentTypeDescription="Crée un document." ma:contentTypeScope="" ma:versionID="fc67a543747cd411d106c9c0736ccfac">
  <xsd:schema xmlns:xsd="http://www.w3.org/2001/XMLSchema" xmlns:xs="http://www.w3.org/2001/XMLSchema" xmlns:p="http://schemas.microsoft.com/office/2006/metadata/properties" xmlns:ns2="11331ffc-14f8-4295-8692-0a22e2da5162" xmlns:ns3="918da991-b657-4eaa-a840-534ddf8a7953" targetNamespace="http://schemas.microsoft.com/office/2006/metadata/properties" ma:root="true" ma:fieldsID="fc007bc6779bcbe5c177fb5fe5b7310a" ns2:_="" ns3:_="">
    <xsd:import namespace="11331ffc-14f8-4295-8692-0a22e2da5162"/>
    <xsd:import namespace="918da991-b657-4eaa-a840-534ddf8a795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331ffc-14f8-4295-8692-0a22e2da516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lcf76f155ced4ddcb4097134ff3c332f" ma:index="19" nillable="true" ma:taxonomy="true" ma:internalName="lcf76f155ced4ddcb4097134ff3c332f" ma:taxonomyFieldName="MediaServiceImageTags" ma:displayName="Balises d’images" ma:readOnly="false" ma:fieldId="{5cf76f15-5ced-4ddc-b409-7134ff3c332f}" ma:taxonomyMulti="true" ma:sspId="d63c75d6-e8c8-46fc-8d82-77ece1c463a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18da991-b657-4eaa-a840-534ddf8a7953"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1500dcc9-66e8-47a9-af87-cb45884b7129}" ma:internalName="TaxCatchAll" ma:showField="CatchAllData" ma:web="918da991-b657-4eaa-a840-534ddf8a7953">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5BA3906-9696-4247-AC0D-DD5C26B2A70A}">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29C28844-F2A6-445C-9884-146609920968}"/>
</file>

<file path=customXml/itemProps3.xml><?xml version="1.0" encoding="utf-8"?>
<ds:datastoreItem xmlns:ds="http://schemas.openxmlformats.org/officeDocument/2006/customXml" ds:itemID="{2D446390-8521-40A2-A462-EA068123BED9}">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Argumentaire de vente épuré</Template>
  <TotalTime>1692</TotalTime>
  <Words>2680</Words>
  <Application>Microsoft Macintosh PowerPoint</Application>
  <PresentationFormat>Grand écran</PresentationFormat>
  <Paragraphs>422</Paragraphs>
  <Slides>42</Slides>
  <Notes>1</Notes>
  <HiddenSlides>0</HiddenSlides>
  <MMClips>0</MMClips>
  <ScaleCrop>false</ScaleCrop>
  <HeadingPairs>
    <vt:vector size="6" baseType="variant">
      <vt:variant>
        <vt:lpstr>Polices utilisées</vt:lpstr>
      </vt:variant>
      <vt:variant>
        <vt:i4>3</vt:i4>
      </vt:variant>
      <vt:variant>
        <vt:lpstr>Thème</vt:lpstr>
      </vt:variant>
      <vt:variant>
        <vt:i4>2</vt:i4>
      </vt:variant>
      <vt:variant>
        <vt:lpstr>Titres des diapositives</vt:lpstr>
      </vt:variant>
      <vt:variant>
        <vt:i4>42</vt:i4>
      </vt:variant>
    </vt:vector>
  </HeadingPairs>
  <TitlesOfParts>
    <vt:vector size="47" baseType="lpstr">
      <vt:lpstr>Arial</vt:lpstr>
      <vt:lpstr>Calibri</vt:lpstr>
      <vt:lpstr>Tenorite</vt:lpstr>
      <vt:lpstr>Monoligne</vt:lpstr>
      <vt:lpstr>1_Monoligne</vt:lpstr>
      <vt:lpstr>Trouble de l’humeur bipolaire </vt:lpstr>
      <vt:lpstr>Présentation PowerPoint</vt:lpstr>
      <vt:lpstr>Présentation PowerPoint</vt:lpstr>
      <vt:lpstr>Le Trouble de l’humeur bipolaire</vt:lpstr>
      <vt:lpstr>Présentation PowerPoint</vt:lpstr>
      <vt:lpstr>Présentation PowerPoint</vt:lpstr>
      <vt:lpstr>Présentation PowerPoint</vt:lpstr>
      <vt:lpstr>Présentation PowerPoint</vt:lpstr>
      <vt:lpstr>Présentation PowerPoint</vt:lpstr>
      <vt:lpstr>Repérage, diagnostic &amp; orientation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Traitements &amp; surveillance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Pour aller plus loin Discussion</vt:lpstr>
      <vt:lpstr>Présentation PowerPoint</vt:lpstr>
      <vt:lpstr>Présentation PowerPoint</vt:lpstr>
      <vt:lpstr>Présentation PowerPoint</vt:lpstr>
      <vt:lpstr>Présentation PowerPoint</vt:lpstr>
      <vt:lpstr>Présentation PowerPoint</vt:lpstr>
      <vt:lpstr>BIBLIO</vt:lpstr>
      <vt:lpstr>Merci de votre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Groupe PEC INSOMNIE</dc:title>
  <dc:creator>pierre bob</dc:creator>
  <cp:lastModifiedBy>MBA</cp:lastModifiedBy>
  <cp:revision>137</cp:revision>
  <dcterms:created xsi:type="dcterms:W3CDTF">2022-10-01T13:27:09Z</dcterms:created>
  <dcterms:modified xsi:type="dcterms:W3CDTF">2024-02-19T21:46:48Z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0x01010080149B74A181E445A444B45193222BFE</vt:lpwstr>
  </property>
</Properties>
</file>